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80" r:id="rId3"/>
    <p:sldId id="306" r:id="rId4"/>
    <p:sldId id="288" r:id="rId5"/>
    <p:sldId id="305" r:id="rId6"/>
    <p:sldId id="267" r:id="rId7"/>
    <p:sldId id="268" r:id="rId8"/>
    <p:sldId id="277" r:id="rId9"/>
    <p:sldId id="269" r:id="rId10"/>
    <p:sldId id="324" r:id="rId11"/>
    <p:sldId id="316" r:id="rId12"/>
    <p:sldId id="317" r:id="rId13"/>
    <p:sldId id="320" r:id="rId14"/>
    <p:sldId id="318" r:id="rId15"/>
    <p:sldId id="319" r:id="rId16"/>
    <p:sldId id="270" r:id="rId17"/>
    <p:sldId id="281" r:id="rId18"/>
    <p:sldId id="282" r:id="rId19"/>
    <p:sldId id="283" r:id="rId20"/>
    <p:sldId id="307" r:id="rId21"/>
    <p:sldId id="308" r:id="rId22"/>
    <p:sldId id="309" r:id="rId23"/>
    <p:sldId id="310" r:id="rId24"/>
    <p:sldId id="311" r:id="rId25"/>
    <p:sldId id="312" r:id="rId26"/>
    <p:sldId id="271" r:id="rId27"/>
    <p:sldId id="284" r:id="rId28"/>
    <p:sldId id="285" r:id="rId29"/>
    <p:sldId id="296" r:id="rId30"/>
    <p:sldId id="313" r:id="rId31"/>
    <p:sldId id="332" r:id="rId32"/>
    <p:sldId id="333" r:id="rId33"/>
    <p:sldId id="334" r:id="rId34"/>
    <p:sldId id="314" r:id="rId35"/>
    <p:sldId id="290" r:id="rId36"/>
    <p:sldId id="293" r:id="rId37"/>
    <p:sldId id="291" r:id="rId38"/>
    <p:sldId id="294" r:id="rId39"/>
    <p:sldId id="295" r:id="rId40"/>
    <p:sldId id="286" r:id="rId41"/>
    <p:sldId id="287" r:id="rId42"/>
    <p:sldId id="315" r:id="rId43"/>
    <p:sldId id="297" r:id="rId44"/>
    <p:sldId id="323" r:id="rId45"/>
    <p:sldId id="298" r:id="rId46"/>
    <p:sldId id="299" r:id="rId47"/>
    <p:sldId id="300" r:id="rId48"/>
    <p:sldId id="301" r:id="rId49"/>
    <p:sldId id="302" r:id="rId50"/>
    <p:sldId id="303" r:id="rId51"/>
    <p:sldId id="304" r:id="rId52"/>
    <p:sldId id="321" r:id="rId53"/>
    <p:sldId id="322" r:id="rId54"/>
    <p:sldId id="325" r:id="rId55"/>
    <p:sldId id="328" r:id="rId56"/>
    <p:sldId id="327" r:id="rId57"/>
    <p:sldId id="329" r:id="rId58"/>
    <p:sldId id="330" r:id="rId59"/>
    <p:sldId id="331" r:id="rId60"/>
    <p:sldId id="335" r:id="rId61"/>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7" autoAdjust="0"/>
    <p:restoredTop sz="94636" autoAdjust="0"/>
  </p:normalViewPr>
  <p:slideViewPr>
    <p:cSldViewPr>
      <p:cViewPr varScale="1">
        <p:scale>
          <a:sx n="154" d="100"/>
          <a:sy n="154" d="100"/>
        </p:scale>
        <p:origin x="2208"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24B3B0E-2042-AF43-44E2-41FF46DC707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6323" name="Rectangle 3">
            <a:extLst>
              <a:ext uri="{FF2B5EF4-FFF2-40B4-BE49-F238E27FC236}">
                <a16:creationId xmlns:a16="http://schemas.microsoft.com/office/drawing/2014/main" id="{2F87D6DF-DAD1-556D-A689-731F5EA3D61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6324" name="Rectangle 4">
            <a:extLst>
              <a:ext uri="{FF2B5EF4-FFF2-40B4-BE49-F238E27FC236}">
                <a16:creationId xmlns:a16="http://schemas.microsoft.com/office/drawing/2014/main" id="{4D349F4E-CDAA-D764-FF94-B7E7DB00B76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a:extLst>
              <a:ext uri="{FF2B5EF4-FFF2-40B4-BE49-F238E27FC236}">
                <a16:creationId xmlns:a16="http://schemas.microsoft.com/office/drawing/2014/main" id="{9F916D5B-BEFA-E702-199E-CA0A4627AAC1}"/>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6" name="Rectangle 6">
            <a:extLst>
              <a:ext uri="{FF2B5EF4-FFF2-40B4-BE49-F238E27FC236}">
                <a16:creationId xmlns:a16="http://schemas.microsoft.com/office/drawing/2014/main" id="{218DB303-8FE3-4431-9634-86836432117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6327" name="Rectangle 7">
            <a:extLst>
              <a:ext uri="{FF2B5EF4-FFF2-40B4-BE49-F238E27FC236}">
                <a16:creationId xmlns:a16="http://schemas.microsoft.com/office/drawing/2014/main" id="{5F3479B7-BFFB-CE86-7FD7-9DD4D93D21A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BF6A0A3-C344-4A4D-A96B-BD91FA1A3BD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F0F47EF-5D11-9EC2-87FF-A4CAC75C93C1}"/>
              </a:ext>
            </a:extLst>
          </p:cNvPr>
          <p:cNvSpPr>
            <a:spLocks noGrp="1" noChangeArrowheads="1"/>
          </p:cNvSpPr>
          <p:nvPr>
            <p:ph type="sldNum" sz="quarter" idx="5"/>
          </p:nvPr>
        </p:nvSpPr>
        <p:spPr>
          <a:ln/>
        </p:spPr>
        <p:txBody>
          <a:bodyPr/>
          <a:lstStyle/>
          <a:p>
            <a:fld id="{F9986410-6E8F-4198-9795-411744DB4A7C}" type="slidenum">
              <a:rPr lang="en-US" altLang="en-US"/>
              <a:pPr/>
              <a:t>1</a:t>
            </a:fld>
            <a:endParaRPr lang="en-US" altLang="en-US"/>
          </a:p>
        </p:txBody>
      </p:sp>
      <p:sp>
        <p:nvSpPr>
          <p:cNvPr id="130050" name="Rectangle 2">
            <a:extLst>
              <a:ext uri="{FF2B5EF4-FFF2-40B4-BE49-F238E27FC236}">
                <a16:creationId xmlns:a16="http://schemas.microsoft.com/office/drawing/2014/main" id="{141824DC-3AD3-28DB-A315-219635F819A9}"/>
              </a:ext>
            </a:extLst>
          </p:cNvPr>
          <p:cNvSpPr>
            <a:spLocks noRot="1" noChangeArrowheads="1" noTextEdit="1"/>
          </p:cNvSpPr>
          <p:nvPr>
            <p:ph type="sldImg"/>
          </p:nvPr>
        </p:nvSpPr>
        <p:spPr>
          <a:ln/>
        </p:spPr>
      </p:sp>
      <p:sp>
        <p:nvSpPr>
          <p:cNvPr id="130051" name="Rectangle 3">
            <a:extLst>
              <a:ext uri="{FF2B5EF4-FFF2-40B4-BE49-F238E27FC236}">
                <a16:creationId xmlns:a16="http://schemas.microsoft.com/office/drawing/2014/main" id="{A2DEC7C0-D7E2-B264-0EE1-F48359CEBB7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3FE50F-41BB-E408-6B21-32EB87C54E4F}"/>
              </a:ext>
            </a:extLst>
          </p:cNvPr>
          <p:cNvSpPr>
            <a:spLocks noGrp="1" noChangeArrowheads="1"/>
          </p:cNvSpPr>
          <p:nvPr>
            <p:ph type="sldNum" sz="quarter" idx="5"/>
          </p:nvPr>
        </p:nvSpPr>
        <p:spPr>
          <a:ln/>
        </p:spPr>
        <p:txBody>
          <a:bodyPr/>
          <a:lstStyle/>
          <a:p>
            <a:fld id="{95835757-AF18-4E44-9968-8A7B0C86D5B3}" type="slidenum">
              <a:rPr lang="en-US" altLang="en-US"/>
              <a:pPr/>
              <a:t>10</a:t>
            </a:fld>
            <a:endParaRPr lang="en-US" altLang="en-US"/>
          </a:p>
        </p:txBody>
      </p:sp>
      <p:sp>
        <p:nvSpPr>
          <p:cNvPr id="139266" name="Rectangle 2">
            <a:extLst>
              <a:ext uri="{FF2B5EF4-FFF2-40B4-BE49-F238E27FC236}">
                <a16:creationId xmlns:a16="http://schemas.microsoft.com/office/drawing/2014/main" id="{9B933819-1159-F3B4-1E68-DAC5C659D6DA}"/>
              </a:ext>
            </a:extLst>
          </p:cNvPr>
          <p:cNvSpPr>
            <a:spLocks noRot="1" noChangeArrowheads="1" noTextEdit="1"/>
          </p:cNvSpPr>
          <p:nvPr>
            <p:ph type="sldImg"/>
          </p:nvPr>
        </p:nvSpPr>
        <p:spPr>
          <a:ln/>
        </p:spPr>
      </p:sp>
      <p:sp>
        <p:nvSpPr>
          <p:cNvPr id="139267" name="Rectangle 3">
            <a:extLst>
              <a:ext uri="{FF2B5EF4-FFF2-40B4-BE49-F238E27FC236}">
                <a16:creationId xmlns:a16="http://schemas.microsoft.com/office/drawing/2014/main" id="{8CEFD1D6-7286-446E-B099-2A4B13CDC48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C46C105-9E99-331B-45AF-075CD3A2B328}"/>
              </a:ext>
            </a:extLst>
          </p:cNvPr>
          <p:cNvSpPr>
            <a:spLocks noGrp="1" noChangeArrowheads="1"/>
          </p:cNvSpPr>
          <p:nvPr>
            <p:ph type="sldNum" sz="quarter" idx="5"/>
          </p:nvPr>
        </p:nvSpPr>
        <p:spPr>
          <a:ln/>
        </p:spPr>
        <p:txBody>
          <a:bodyPr/>
          <a:lstStyle/>
          <a:p>
            <a:fld id="{4039FF87-3C0C-4F0F-884E-209F68AA01BE}" type="slidenum">
              <a:rPr lang="en-US" altLang="en-US"/>
              <a:pPr/>
              <a:t>11</a:t>
            </a:fld>
            <a:endParaRPr lang="en-US" altLang="en-US"/>
          </a:p>
        </p:txBody>
      </p:sp>
      <p:sp>
        <p:nvSpPr>
          <p:cNvPr id="140290" name="Rectangle 2">
            <a:extLst>
              <a:ext uri="{FF2B5EF4-FFF2-40B4-BE49-F238E27FC236}">
                <a16:creationId xmlns:a16="http://schemas.microsoft.com/office/drawing/2014/main" id="{85FD20FC-C047-B601-7906-CC16404B92B9}"/>
              </a:ext>
            </a:extLst>
          </p:cNvPr>
          <p:cNvSpPr>
            <a:spLocks noRot="1" noChangeArrowheads="1" noTextEdit="1"/>
          </p:cNvSpPr>
          <p:nvPr>
            <p:ph type="sldImg"/>
          </p:nvPr>
        </p:nvSpPr>
        <p:spPr>
          <a:ln/>
        </p:spPr>
      </p:sp>
      <p:sp>
        <p:nvSpPr>
          <p:cNvPr id="140291" name="Rectangle 3">
            <a:extLst>
              <a:ext uri="{FF2B5EF4-FFF2-40B4-BE49-F238E27FC236}">
                <a16:creationId xmlns:a16="http://schemas.microsoft.com/office/drawing/2014/main" id="{4B0D6FF1-60AC-CADD-BB92-944CE41D3FB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55B23BA-E670-1DA1-244C-58D1CEA5BF3E}"/>
              </a:ext>
            </a:extLst>
          </p:cNvPr>
          <p:cNvSpPr>
            <a:spLocks noGrp="1" noChangeArrowheads="1"/>
          </p:cNvSpPr>
          <p:nvPr>
            <p:ph type="sldNum" sz="quarter" idx="5"/>
          </p:nvPr>
        </p:nvSpPr>
        <p:spPr>
          <a:ln/>
        </p:spPr>
        <p:txBody>
          <a:bodyPr/>
          <a:lstStyle/>
          <a:p>
            <a:fld id="{94DDF401-2B05-4215-8DDB-55AF6CD0B66D}" type="slidenum">
              <a:rPr lang="en-US" altLang="en-US"/>
              <a:pPr/>
              <a:t>12</a:t>
            </a:fld>
            <a:endParaRPr lang="en-US" altLang="en-US"/>
          </a:p>
        </p:txBody>
      </p:sp>
      <p:sp>
        <p:nvSpPr>
          <p:cNvPr id="141314" name="Rectangle 2">
            <a:extLst>
              <a:ext uri="{FF2B5EF4-FFF2-40B4-BE49-F238E27FC236}">
                <a16:creationId xmlns:a16="http://schemas.microsoft.com/office/drawing/2014/main" id="{49E579DB-3671-B699-E3E1-3F7F17319DF6}"/>
              </a:ext>
            </a:extLst>
          </p:cNvPr>
          <p:cNvSpPr>
            <a:spLocks noRot="1" noChangeArrowheads="1" noTextEdit="1"/>
          </p:cNvSpPr>
          <p:nvPr>
            <p:ph type="sldImg"/>
          </p:nvPr>
        </p:nvSpPr>
        <p:spPr>
          <a:ln/>
        </p:spPr>
      </p:sp>
      <p:sp>
        <p:nvSpPr>
          <p:cNvPr id="141315" name="Rectangle 3">
            <a:extLst>
              <a:ext uri="{FF2B5EF4-FFF2-40B4-BE49-F238E27FC236}">
                <a16:creationId xmlns:a16="http://schemas.microsoft.com/office/drawing/2014/main" id="{BC931BB9-980B-FDFE-BC7B-56D5377019A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DD87E17-C5DE-1FE4-5D01-C9EEB7AEA32C}"/>
              </a:ext>
            </a:extLst>
          </p:cNvPr>
          <p:cNvSpPr>
            <a:spLocks noGrp="1" noChangeArrowheads="1"/>
          </p:cNvSpPr>
          <p:nvPr>
            <p:ph type="sldNum" sz="quarter" idx="5"/>
          </p:nvPr>
        </p:nvSpPr>
        <p:spPr>
          <a:ln/>
        </p:spPr>
        <p:txBody>
          <a:bodyPr/>
          <a:lstStyle/>
          <a:p>
            <a:fld id="{F508B394-49FF-442B-B928-820547B9CD24}" type="slidenum">
              <a:rPr lang="en-US" altLang="en-US"/>
              <a:pPr/>
              <a:t>13</a:t>
            </a:fld>
            <a:endParaRPr lang="en-US" altLang="en-US"/>
          </a:p>
        </p:txBody>
      </p:sp>
      <p:sp>
        <p:nvSpPr>
          <p:cNvPr id="142338" name="Rectangle 2">
            <a:extLst>
              <a:ext uri="{FF2B5EF4-FFF2-40B4-BE49-F238E27FC236}">
                <a16:creationId xmlns:a16="http://schemas.microsoft.com/office/drawing/2014/main" id="{0C0490DB-4A56-2F40-43CA-6CF29197AB7E}"/>
              </a:ext>
            </a:extLst>
          </p:cNvPr>
          <p:cNvSpPr>
            <a:spLocks noRot="1" noChangeArrowheads="1" noTextEdit="1"/>
          </p:cNvSpPr>
          <p:nvPr>
            <p:ph type="sldImg"/>
          </p:nvPr>
        </p:nvSpPr>
        <p:spPr>
          <a:ln/>
        </p:spPr>
      </p:sp>
      <p:sp>
        <p:nvSpPr>
          <p:cNvPr id="142339" name="Rectangle 3">
            <a:extLst>
              <a:ext uri="{FF2B5EF4-FFF2-40B4-BE49-F238E27FC236}">
                <a16:creationId xmlns:a16="http://schemas.microsoft.com/office/drawing/2014/main" id="{F55D0169-8443-A1FA-985F-C839E4B026E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8D85B0-2C8D-005F-8ED9-AE85B45A1725}"/>
              </a:ext>
            </a:extLst>
          </p:cNvPr>
          <p:cNvSpPr>
            <a:spLocks noGrp="1" noChangeArrowheads="1"/>
          </p:cNvSpPr>
          <p:nvPr>
            <p:ph type="sldNum" sz="quarter" idx="5"/>
          </p:nvPr>
        </p:nvSpPr>
        <p:spPr>
          <a:ln/>
        </p:spPr>
        <p:txBody>
          <a:bodyPr/>
          <a:lstStyle/>
          <a:p>
            <a:fld id="{18341ACF-84BF-4113-817A-51D9F2373A12}" type="slidenum">
              <a:rPr lang="en-US" altLang="en-US"/>
              <a:pPr/>
              <a:t>14</a:t>
            </a:fld>
            <a:endParaRPr lang="en-US" altLang="en-US"/>
          </a:p>
        </p:txBody>
      </p:sp>
      <p:sp>
        <p:nvSpPr>
          <p:cNvPr id="143362" name="Rectangle 2">
            <a:extLst>
              <a:ext uri="{FF2B5EF4-FFF2-40B4-BE49-F238E27FC236}">
                <a16:creationId xmlns:a16="http://schemas.microsoft.com/office/drawing/2014/main" id="{66159313-E884-E44A-DC99-C4B049171868}"/>
              </a:ext>
            </a:extLst>
          </p:cNvPr>
          <p:cNvSpPr>
            <a:spLocks noRot="1" noChangeArrowheads="1" noTextEdit="1"/>
          </p:cNvSpPr>
          <p:nvPr>
            <p:ph type="sldImg"/>
          </p:nvPr>
        </p:nvSpPr>
        <p:spPr>
          <a:ln/>
        </p:spPr>
      </p:sp>
      <p:sp>
        <p:nvSpPr>
          <p:cNvPr id="143363" name="Rectangle 3">
            <a:extLst>
              <a:ext uri="{FF2B5EF4-FFF2-40B4-BE49-F238E27FC236}">
                <a16:creationId xmlns:a16="http://schemas.microsoft.com/office/drawing/2014/main" id="{A2580480-371B-3BC2-2E8B-D7ECAE91049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80A188-E568-96E8-C6E7-00174B22E16B}"/>
              </a:ext>
            </a:extLst>
          </p:cNvPr>
          <p:cNvSpPr>
            <a:spLocks noGrp="1" noChangeArrowheads="1"/>
          </p:cNvSpPr>
          <p:nvPr>
            <p:ph type="sldNum" sz="quarter" idx="5"/>
          </p:nvPr>
        </p:nvSpPr>
        <p:spPr>
          <a:ln/>
        </p:spPr>
        <p:txBody>
          <a:bodyPr/>
          <a:lstStyle/>
          <a:p>
            <a:fld id="{A0DD2BDE-5264-4563-BAE3-0A5619B305DA}" type="slidenum">
              <a:rPr lang="en-US" altLang="en-US"/>
              <a:pPr/>
              <a:t>15</a:t>
            </a:fld>
            <a:endParaRPr lang="en-US" altLang="en-US"/>
          </a:p>
        </p:txBody>
      </p:sp>
      <p:sp>
        <p:nvSpPr>
          <p:cNvPr id="144386" name="Rectangle 2">
            <a:extLst>
              <a:ext uri="{FF2B5EF4-FFF2-40B4-BE49-F238E27FC236}">
                <a16:creationId xmlns:a16="http://schemas.microsoft.com/office/drawing/2014/main" id="{284AF8C1-6138-6492-400E-A301A6F40195}"/>
              </a:ext>
            </a:extLst>
          </p:cNvPr>
          <p:cNvSpPr>
            <a:spLocks noRot="1" noChangeArrowheads="1" noTextEdit="1"/>
          </p:cNvSpPr>
          <p:nvPr>
            <p:ph type="sldImg"/>
          </p:nvPr>
        </p:nvSpPr>
        <p:spPr>
          <a:ln/>
        </p:spPr>
      </p:sp>
      <p:sp>
        <p:nvSpPr>
          <p:cNvPr id="144387" name="Rectangle 3">
            <a:extLst>
              <a:ext uri="{FF2B5EF4-FFF2-40B4-BE49-F238E27FC236}">
                <a16:creationId xmlns:a16="http://schemas.microsoft.com/office/drawing/2014/main" id="{FC973391-9A99-2BFC-C8C0-6800C62BAE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15E2266-D056-19EE-6B71-761A1560B18F}"/>
              </a:ext>
            </a:extLst>
          </p:cNvPr>
          <p:cNvSpPr>
            <a:spLocks noGrp="1" noChangeArrowheads="1"/>
          </p:cNvSpPr>
          <p:nvPr>
            <p:ph type="sldNum" sz="quarter" idx="5"/>
          </p:nvPr>
        </p:nvSpPr>
        <p:spPr>
          <a:ln/>
        </p:spPr>
        <p:txBody>
          <a:bodyPr/>
          <a:lstStyle/>
          <a:p>
            <a:fld id="{D97A69AC-C4D9-4563-9D08-04D494B36B03}" type="slidenum">
              <a:rPr lang="en-US" altLang="en-US"/>
              <a:pPr/>
              <a:t>16</a:t>
            </a:fld>
            <a:endParaRPr lang="en-US" altLang="en-US"/>
          </a:p>
        </p:txBody>
      </p:sp>
      <p:sp>
        <p:nvSpPr>
          <p:cNvPr id="145410" name="Rectangle 2">
            <a:extLst>
              <a:ext uri="{FF2B5EF4-FFF2-40B4-BE49-F238E27FC236}">
                <a16:creationId xmlns:a16="http://schemas.microsoft.com/office/drawing/2014/main" id="{ECDB2B61-D8E3-2E24-77AF-AAC14508E66D}"/>
              </a:ext>
            </a:extLst>
          </p:cNvPr>
          <p:cNvSpPr>
            <a:spLocks noRot="1" noChangeArrowheads="1" noTextEdit="1"/>
          </p:cNvSpPr>
          <p:nvPr>
            <p:ph type="sldImg"/>
          </p:nvPr>
        </p:nvSpPr>
        <p:spPr>
          <a:ln/>
        </p:spPr>
      </p:sp>
      <p:sp>
        <p:nvSpPr>
          <p:cNvPr id="145411" name="Rectangle 3">
            <a:extLst>
              <a:ext uri="{FF2B5EF4-FFF2-40B4-BE49-F238E27FC236}">
                <a16:creationId xmlns:a16="http://schemas.microsoft.com/office/drawing/2014/main" id="{0BF5FB3C-06F3-F5A0-3652-5ABB837BB03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5740EE-3FBD-0145-7157-D306A7E45578}"/>
              </a:ext>
            </a:extLst>
          </p:cNvPr>
          <p:cNvSpPr>
            <a:spLocks noGrp="1" noChangeArrowheads="1"/>
          </p:cNvSpPr>
          <p:nvPr>
            <p:ph type="sldNum" sz="quarter" idx="5"/>
          </p:nvPr>
        </p:nvSpPr>
        <p:spPr>
          <a:ln/>
        </p:spPr>
        <p:txBody>
          <a:bodyPr/>
          <a:lstStyle/>
          <a:p>
            <a:fld id="{42A1415A-2B33-47EF-94A9-A75250697E20}" type="slidenum">
              <a:rPr lang="en-US" altLang="en-US"/>
              <a:pPr/>
              <a:t>17</a:t>
            </a:fld>
            <a:endParaRPr lang="en-US" altLang="en-US"/>
          </a:p>
        </p:txBody>
      </p:sp>
      <p:sp>
        <p:nvSpPr>
          <p:cNvPr id="146434" name="Rectangle 2">
            <a:extLst>
              <a:ext uri="{FF2B5EF4-FFF2-40B4-BE49-F238E27FC236}">
                <a16:creationId xmlns:a16="http://schemas.microsoft.com/office/drawing/2014/main" id="{63DA5395-DDCB-850B-8A9F-B3827AE87D9D}"/>
              </a:ext>
            </a:extLst>
          </p:cNvPr>
          <p:cNvSpPr>
            <a:spLocks noRot="1" noChangeArrowheads="1" noTextEdit="1"/>
          </p:cNvSpPr>
          <p:nvPr>
            <p:ph type="sldImg"/>
          </p:nvPr>
        </p:nvSpPr>
        <p:spPr>
          <a:ln/>
        </p:spPr>
      </p:sp>
      <p:sp>
        <p:nvSpPr>
          <p:cNvPr id="146435" name="Rectangle 3">
            <a:extLst>
              <a:ext uri="{FF2B5EF4-FFF2-40B4-BE49-F238E27FC236}">
                <a16:creationId xmlns:a16="http://schemas.microsoft.com/office/drawing/2014/main" id="{4499A47B-DE99-960D-A47D-0FE664CDBFE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AA12044-C075-6B4D-46A3-EC8042618965}"/>
              </a:ext>
            </a:extLst>
          </p:cNvPr>
          <p:cNvSpPr>
            <a:spLocks noGrp="1" noChangeArrowheads="1"/>
          </p:cNvSpPr>
          <p:nvPr>
            <p:ph type="sldNum" sz="quarter" idx="5"/>
          </p:nvPr>
        </p:nvSpPr>
        <p:spPr>
          <a:ln/>
        </p:spPr>
        <p:txBody>
          <a:bodyPr/>
          <a:lstStyle/>
          <a:p>
            <a:fld id="{4CF3D751-77A4-4684-B95E-DE5F5DFF9F66}" type="slidenum">
              <a:rPr lang="en-US" altLang="en-US"/>
              <a:pPr/>
              <a:t>18</a:t>
            </a:fld>
            <a:endParaRPr lang="en-US" altLang="en-US"/>
          </a:p>
        </p:txBody>
      </p:sp>
      <p:sp>
        <p:nvSpPr>
          <p:cNvPr id="147458" name="Rectangle 2">
            <a:extLst>
              <a:ext uri="{FF2B5EF4-FFF2-40B4-BE49-F238E27FC236}">
                <a16:creationId xmlns:a16="http://schemas.microsoft.com/office/drawing/2014/main" id="{EDDB2BBA-D83F-EC7D-2038-6C60D5A1FE94}"/>
              </a:ext>
            </a:extLst>
          </p:cNvPr>
          <p:cNvSpPr>
            <a:spLocks noRot="1" noChangeArrowheads="1" noTextEdit="1"/>
          </p:cNvSpPr>
          <p:nvPr>
            <p:ph type="sldImg"/>
          </p:nvPr>
        </p:nvSpPr>
        <p:spPr>
          <a:ln/>
        </p:spPr>
      </p:sp>
      <p:sp>
        <p:nvSpPr>
          <p:cNvPr id="147459" name="Rectangle 3">
            <a:extLst>
              <a:ext uri="{FF2B5EF4-FFF2-40B4-BE49-F238E27FC236}">
                <a16:creationId xmlns:a16="http://schemas.microsoft.com/office/drawing/2014/main" id="{089F351D-D583-925F-2E0A-0F6B5B0EE91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A6F9CE6-EEDB-CDB7-0036-8077550C650D}"/>
              </a:ext>
            </a:extLst>
          </p:cNvPr>
          <p:cNvSpPr>
            <a:spLocks noGrp="1" noChangeArrowheads="1"/>
          </p:cNvSpPr>
          <p:nvPr>
            <p:ph type="sldNum" sz="quarter" idx="5"/>
          </p:nvPr>
        </p:nvSpPr>
        <p:spPr>
          <a:ln/>
        </p:spPr>
        <p:txBody>
          <a:bodyPr/>
          <a:lstStyle/>
          <a:p>
            <a:fld id="{F556F058-2F82-49AE-A5C8-517327FFD207}" type="slidenum">
              <a:rPr lang="en-US" altLang="en-US"/>
              <a:pPr/>
              <a:t>19</a:t>
            </a:fld>
            <a:endParaRPr lang="en-US" altLang="en-US"/>
          </a:p>
        </p:txBody>
      </p:sp>
      <p:sp>
        <p:nvSpPr>
          <p:cNvPr id="148482" name="Rectangle 2">
            <a:extLst>
              <a:ext uri="{FF2B5EF4-FFF2-40B4-BE49-F238E27FC236}">
                <a16:creationId xmlns:a16="http://schemas.microsoft.com/office/drawing/2014/main" id="{8C8E717D-4AA5-46FC-104E-68790783E16E}"/>
              </a:ext>
            </a:extLst>
          </p:cNvPr>
          <p:cNvSpPr>
            <a:spLocks noRot="1" noChangeArrowheads="1" noTextEdit="1"/>
          </p:cNvSpPr>
          <p:nvPr>
            <p:ph type="sldImg"/>
          </p:nvPr>
        </p:nvSpPr>
        <p:spPr>
          <a:ln/>
        </p:spPr>
      </p:sp>
      <p:sp>
        <p:nvSpPr>
          <p:cNvPr id="148483" name="Rectangle 3">
            <a:extLst>
              <a:ext uri="{FF2B5EF4-FFF2-40B4-BE49-F238E27FC236}">
                <a16:creationId xmlns:a16="http://schemas.microsoft.com/office/drawing/2014/main" id="{EDAACC6B-9E52-77FF-2903-8208589EEA7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5E67CC6-F0A4-5F54-BE11-BA9F320AAEF2}"/>
              </a:ext>
            </a:extLst>
          </p:cNvPr>
          <p:cNvSpPr>
            <a:spLocks noGrp="1" noChangeArrowheads="1"/>
          </p:cNvSpPr>
          <p:nvPr>
            <p:ph type="sldNum" sz="quarter" idx="5"/>
          </p:nvPr>
        </p:nvSpPr>
        <p:spPr>
          <a:ln/>
        </p:spPr>
        <p:txBody>
          <a:bodyPr/>
          <a:lstStyle/>
          <a:p>
            <a:fld id="{F116BB4A-252E-4BA5-AFE5-9E84B9997F85}" type="slidenum">
              <a:rPr lang="en-US" altLang="en-US"/>
              <a:pPr/>
              <a:t>2</a:t>
            </a:fld>
            <a:endParaRPr lang="en-US" altLang="en-US"/>
          </a:p>
        </p:txBody>
      </p:sp>
      <p:sp>
        <p:nvSpPr>
          <p:cNvPr id="131074" name="Rectangle 2">
            <a:extLst>
              <a:ext uri="{FF2B5EF4-FFF2-40B4-BE49-F238E27FC236}">
                <a16:creationId xmlns:a16="http://schemas.microsoft.com/office/drawing/2014/main" id="{24A60047-1D6E-A400-BE78-20DA6A9C7935}"/>
              </a:ext>
            </a:extLst>
          </p:cNvPr>
          <p:cNvSpPr>
            <a:spLocks noRot="1" noChangeArrowheads="1" noTextEdit="1"/>
          </p:cNvSpPr>
          <p:nvPr>
            <p:ph type="sldImg"/>
          </p:nvPr>
        </p:nvSpPr>
        <p:spPr>
          <a:ln/>
        </p:spPr>
      </p:sp>
      <p:sp>
        <p:nvSpPr>
          <p:cNvPr id="131075" name="Rectangle 3">
            <a:extLst>
              <a:ext uri="{FF2B5EF4-FFF2-40B4-BE49-F238E27FC236}">
                <a16:creationId xmlns:a16="http://schemas.microsoft.com/office/drawing/2014/main" id="{E8A45CBA-24B3-3700-A6FD-ACB89D295C2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CEFC99-1772-1B59-AB4E-623CE3569130}"/>
              </a:ext>
            </a:extLst>
          </p:cNvPr>
          <p:cNvSpPr>
            <a:spLocks noGrp="1" noChangeArrowheads="1"/>
          </p:cNvSpPr>
          <p:nvPr>
            <p:ph type="sldNum" sz="quarter" idx="5"/>
          </p:nvPr>
        </p:nvSpPr>
        <p:spPr>
          <a:ln/>
        </p:spPr>
        <p:txBody>
          <a:bodyPr/>
          <a:lstStyle/>
          <a:p>
            <a:fld id="{6D9ADE3C-AD58-40BA-B097-AA9ED383D15A}" type="slidenum">
              <a:rPr lang="en-US" altLang="en-US"/>
              <a:pPr/>
              <a:t>20</a:t>
            </a:fld>
            <a:endParaRPr lang="en-US" altLang="en-US"/>
          </a:p>
        </p:txBody>
      </p:sp>
      <p:sp>
        <p:nvSpPr>
          <p:cNvPr id="149506" name="Rectangle 2">
            <a:extLst>
              <a:ext uri="{FF2B5EF4-FFF2-40B4-BE49-F238E27FC236}">
                <a16:creationId xmlns:a16="http://schemas.microsoft.com/office/drawing/2014/main" id="{61B16A69-CC39-A366-576C-088C638D0AB5}"/>
              </a:ext>
            </a:extLst>
          </p:cNvPr>
          <p:cNvSpPr>
            <a:spLocks noRot="1" noChangeArrowheads="1" noTextEdit="1"/>
          </p:cNvSpPr>
          <p:nvPr>
            <p:ph type="sldImg"/>
          </p:nvPr>
        </p:nvSpPr>
        <p:spPr>
          <a:ln/>
        </p:spPr>
      </p:sp>
      <p:sp>
        <p:nvSpPr>
          <p:cNvPr id="149507" name="Rectangle 3">
            <a:extLst>
              <a:ext uri="{FF2B5EF4-FFF2-40B4-BE49-F238E27FC236}">
                <a16:creationId xmlns:a16="http://schemas.microsoft.com/office/drawing/2014/main" id="{3BFEC11A-A559-49EA-2CEC-D3B7415BAEA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0225603-60E7-47A4-27C2-4CA53FB968D3}"/>
              </a:ext>
            </a:extLst>
          </p:cNvPr>
          <p:cNvSpPr>
            <a:spLocks noGrp="1" noChangeArrowheads="1"/>
          </p:cNvSpPr>
          <p:nvPr>
            <p:ph type="sldNum" sz="quarter" idx="5"/>
          </p:nvPr>
        </p:nvSpPr>
        <p:spPr>
          <a:ln/>
        </p:spPr>
        <p:txBody>
          <a:bodyPr/>
          <a:lstStyle/>
          <a:p>
            <a:fld id="{06997137-3EFA-4D99-993C-4C70F0080D11}" type="slidenum">
              <a:rPr lang="en-US" altLang="en-US"/>
              <a:pPr/>
              <a:t>21</a:t>
            </a:fld>
            <a:endParaRPr lang="en-US" altLang="en-US"/>
          </a:p>
        </p:txBody>
      </p:sp>
      <p:sp>
        <p:nvSpPr>
          <p:cNvPr id="150530" name="Rectangle 2">
            <a:extLst>
              <a:ext uri="{FF2B5EF4-FFF2-40B4-BE49-F238E27FC236}">
                <a16:creationId xmlns:a16="http://schemas.microsoft.com/office/drawing/2014/main" id="{1334540A-0991-FCDD-5999-B3AE50D47249}"/>
              </a:ext>
            </a:extLst>
          </p:cNvPr>
          <p:cNvSpPr>
            <a:spLocks noRot="1" noChangeArrowheads="1" noTextEdit="1"/>
          </p:cNvSpPr>
          <p:nvPr>
            <p:ph type="sldImg"/>
          </p:nvPr>
        </p:nvSpPr>
        <p:spPr>
          <a:ln/>
        </p:spPr>
      </p:sp>
      <p:sp>
        <p:nvSpPr>
          <p:cNvPr id="150531" name="Rectangle 3">
            <a:extLst>
              <a:ext uri="{FF2B5EF4-FFF2-40B4-BE49-F238E27FC236}">
                <a16:creationId xmlns:a16="http://schemas.microsoft.com/office/drawing/2014/main" id="{407D7352-F2C3-E1FA-45A4-2AF6A7EF8B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43E9B04-075C-31DB-B72A-9F5E0A7ED2F8}"/>
              </a:ext>
            </a:extLst>
          </p:cNvPr>
          <p:cNvSpPr>
            <a:spLocks noGrp="1" noChangeArrowheads="1"/>
          </p:cNvSpPr>
          <p:nvPr>
            <p:ph type="sldNum" sz="quarter" idx="5"/>
          </p:nvPr>
        </p:nvSpPr>
        <p:spPr>
          <a:ln/>
        </p:spPr>
        <p:txBody>
          <a:bodyPr/>
          <a:lstStyle/>
          <a:p>
            <a:fld id="{F8D68133-C511-430C-8E0A-98D681723157}" type="slidenum">
              <a:rPr lang="en-US" altLang="en-US"/>
              <a:pPr/>
              <a:t>22</a:t>
            </a:fld>
            <a:endParaRPr lang="en-US" altLang="en-US"/>
          </a:p>
        </p:txBody>
      </p:sp>
      <p:sp>
        <p:nvSpPr>
          <p:cNvPr id="151554" name="Rectangle 2">
            <a:extLst>
              <a:ext uri="{FF2B5EF4-FFF2-40B4-BE49-F238E27FC236}">
                <a16:creationId xmlns:a16="http://schemas.microsoft.com/office/drawing/2014/main" id="{746D240B-3546-D89F-DBA2-6E330C3E2BA4}"/>
              </a:ext>
            </a:extLst>
          </p:cNvPr>
          <p:cNvSpPr>
            <a:spLocks noRot="1" noChangeArrowheads="1" noTextEdit="1"/>
          </p:cNvSpPr>
          <p:nvPr>
            <p:ph type="sldImg"/>
          </p:nvPr>
        </p:nvSpPr>
        <p:spPr>
          <a:ln/>
        </p:spPr>
      </p:sp>
      <p:sp>
        <p:nvSpPr>
          <p:cNvPr id="151555" name="Rectangle 3">
            <a:extLst>
              <a:ext uri="{FF2B5EF4-FFF2-40B4-BE49-F238E27FC236}">
                <a16:creationId xmlns:a16="http://schemas.microsoft.com/office/drawing/2014/main" id="{B6210E0C-B467-E86F-8D26-97B827E3FEC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E5E7F-3C21-8DF6-0C8D-713EEFB9B6A6}"/>
              </a:ext>
            </a:extLst>
          </p:cNvPr>
          <p:cNvSpPr>
            <a:spLocks noGrp="1" noChangeArrowheads="1"/>
          </p:cNvSpPr>
          <p:nvPr>
            <p:ph type="sldNum" sz="quarter" idx="5"/>
          </p:nvPr>
        </p:nvSpPr>
        <p:spPr>
          <a:ln/>
        </p:spPr>
        <p:txBody>
          <a:bodyPr/>
          <a:lstStyle/>
          <a:p>
            <a:fld id="{AAF55742-5A9C-4AE2-A222-1564FB71C8C8}" type="slidenum">
              <a:rPr lang="en-US" altLang="en-US"/>
              <a:pPr/>
              <a:t>23</a:t>
            </a:fld>
            <a:endParaRPr lang="en-US" altLang="en-US"/>
          </a:p>
        </p:txBody>
      </p:sp>
      <p:sp>
        <p:nvSpPr>
          <p:cNvPr id="152578" name="Rectangle 2">
            <a:extLst>
              <a:ext uri="{FF2B5EF4-FFF2-40B4-BE49-F238E27FC236}">
                <a16:creationId xmlns:a16="http://schemas.microsoft.com/office/drawing/2014/main" id="{BC505FAB-B722-AF28-8674-026911667627}"/>
              </a:ext>
            </a:extLst>
          </p:cNvPr>
          <p:cNvSpPr>
            <a:spLocks noRot="1" noChangeArrowheads="1" noTextEdit="1"/>
          </p:cNvSpPr>
          <p:nvPr>
            <p:ph type="sldImg"/>
          </p:nvPr>
        </p:nvSpPr>
        <p:spPr>
          <a:ln/>
        </p:spPr>
      </p:sp>
      <p:sp>
        <p:nvSpPr>
          <p:cNvPr id="152579" name="Rectangle 3">
            <a:extLst>
              <a:ext uri="{FF2B5EF4-FFF2-40B4-BE49-F238E27FC236}">
                <a16:creationId xmlns:a16="http://schemas.microsoft.com/office/drawing/2014/main" id="{0C4E00FD-BF1C-09E3-509C-3E0B53B04A2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F6DD0E3-A669-8CB7-8F8C-400E8D98CDB7}"/>
              </a:ext>
            </a:extLst>
          </p:cNvPr>
          <p:cNvSpPr>
            <a:spLocks noGrp="1" noChangeArrowheads="1"/>
          </p:cNvSpPr>
          <p:nvPr>
            <p:ph type="sldNum" sz="quarter" idx="5"/>
          </p:nvPr>
        </p:nvSpPr>
        <p:spPr>
          <a:ln/>
        </p:spPr>
        <p:txBody>
          <a:bodyPr/>
          <a:lstStyle/>
          <a:p>
            <a:fld id="{0C52DD94-0B51-4879-AE35-42E60F04BE69}" type="slidenum">
              <a:rPr lang="en-US" altLang="en-US"/>
              <a:pPr/>
              <a:t>24</a:t>
            </a:fld>
            <a:endParaRPr lang="en-US" altLang="en-US"/>
          </a:p>
        </p:txBody>
      </p:sp>
      <p:sp>
        <p:nvSpPr>
          <p:cNvPr id="153602" name="Rectangle 2">
            <a:extLst>
              <a:ext uri="{FF2B5EF4-FFF2-40B4-BE49-F238E27FC236}">
                <a16:creationId xmlns:a16="http://schemas.microsoft.com/office/drawing/2014/main" id="{254E5573-E5D6-C0F9-EC0D-40EA05B77818}"/>
              </a:ext>
            </a:extLst>
          </p:cNvPr>
          <p:cNvSpPr>
            <a:spLocks noRot="1" noChangeArrowheads="1" noTextEdit="1"/>
          </p:cNvSpPr>
          <p:nvPr>
            <p:ph type="sldImg"/>
          </p:nvPr>
        </p:nvSpPr>
        <p:spPr>
          <a:ln/>
        </p:spPr>
      </p:sp>
      <p:sp>
        <p:nvSpPr>
          <p:cNvPr id="153603" name="Rectangle 3">
            <a:extLst>
              <a:ext uri="{FF2B5EF4-FFF2-40B4-BE49-F238E27FC236}">
                <a16:creationId xmlns:a16="http://schemas.microsoft.com/office/drawing/2014/main" id="{15212620-641E-3374-2F79-CC3BB7E9425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447063-1327-3F60-98FC-616A61D579CB}"/>
              </a:ext>
            </a:extLst>
          </p:cNvPr>
          <p:cNvSpPr>
            <a:spLocks noGrp="1" noChangeArrowheads="1"/>
          </p:cNvSpPr>
          <p:nvPr>
            <p:ph type="sldNum" sz="quarter" idx="5"/>
          </p:nvPr>
        </p:nvSpPr>
        <p:spPr>
          <a:ln/>
        </p:spPr>
        <p:txBody>
          <a:bodyPr/>
          <a:lstStyle/>
          <a:p>
            <a:fld id="{E5705805-CF45-496E-B4AA-822B6C7829BA}" type="slidenum">
              <a:rPr lang="en-US" altLang="en-US"/>
              <a:pPr/>
              <a:t>25</a:t>
            </a:fld>
            <a:endParaRPr lang="en-US" altLang="en-US"/>
          </a:p>
        </p:txBody>
      </p:sp>
      <p:sp>
        <p:nvSpPr>
          <p:cNvPr id="154626" name="Rectangle 2">
            <a:extLst>
              <a:ext uri="{FF2B5EF4-FFF2-40B4-BE49-F238E27FC236}">
                <a16:creationId xmlns:a16="http://schemas.microsoft.com/office/drawing/2014/main" id="{A88DCB9B-7F47-54AD-D6C4-B530FFA70E81}"/>
              </a:ext>
            </a:extLst>
          </p:cNvPr>
          <p:cNvSpPr>
            <a:spLocks noRot="1" noChangeArrowheads="1" noTextEdit="1"/>
          </p:cNvSpPr>
          <p:nvPr>
            <p:ph type="sldImg"/>
          </p:nvPr>
        </p:nvSpPr>
        <p:spPr>
          <a:ln/>
        </p:spPr>
      </p:sp>
      <p:sp>
        <p:nvSpPr>
          <p:cNvPr id="154627" name="Rectangle 3">
            <a:extLst>
              <a:ext uri="{FF2B5EF4-FFF2-40B4-BE49-F238E27FC236}">
                <a16:creationId xmlns:a16="http://schemas.microsoft.com/office/drawing/2014/main" id="{9C219E99-5352-C7FD-1D6A-31D2FC19FF7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EC02797-35D9-7309-F34E-F7C44752569A}"/>
              </a:ext>
            </a:extLst>
          </p:cNvPr>
          <p:cNvSpPr>
            <a:spLocks noGrp="1" noChangeArrowheads="1"/>
          </p:cNvSpPr>
          <p:nvPr>
            <p:ph type="sldNum" sz="quarter" idx="5"/>
          </p:nvPr>
        </p:nvSpPr>
        <p:spPr>
          <a:ln/>
        </p:spPr>
        <p:txBody>
          <a:bodyPr/>
          <a:lstStyle/>
          <a:p>
            <a:fld id="{B432D3BA-59A0-4FD9-AD8D-3FB8EF7F8BB7}" type="slidenum">
              <a:rPr lang="en-US" altLang="en-US"/>
              <a:pPr/>
              <a:t>26</a:t>
            </a:fld>
            <a:endParaRPr lang="en-US" altLang="en-US"/>
          </a:p>
        </p:txBody>
      </p:sp>
      <p:sp>
        <p:nvSpPr>
          <p:cNvPr id="155650" name="Rectangle 2">
            <a:extLst>
              <a:ext uri="{FF2B5EF4-FFF2-40B4-BE49-F238E27FC236}">
                <a16:creationId xmlns:a16="http://schemas.microsoft.com/office/drawing/2014/main" id="{C3616D75-87AE-9A56-2783-2BEDC796358D}"/>
              </a:ext>
            </a:extLst>
          </p:cNvPr>
          <p:cNvSpPr>
            <a:spLocks noRot="1" noChangeArrowheads="1" noTextEdit="1"/>
          </p:cNvSpPr>
          <p:nvPr>
            <p:ph type="sldImg"/>
          </p:nvPr>
        </p:nvSpPr>
        <p:spPr>
          <a:ln/>
        </p:spPr>
      </p:sp>
      <p:sp>
        <p:nvSpPr>
          <p:cNvPr id="155651" name="Rectangle 3">
            <a:extLst>
              <a:ext uri="{FF2B5EF4-FFF2-40B4-BE49-F238E27FC236}">
                <a16:creationId xmlns:a16="http://schemas.microsoft.com/office/drawing/2014/main" id="{87C2B4C8-2479-7BE4-53BA-7B11A3EED63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AA2D44-5AEC-5221-3109-2C9D1929A572}"/>
              </a:ext>
            </a:extLst>
          </p:cNvPr>
          <p:cNvSpPr>
            <a:spLocks noGrp="1" noChangeArrowheads="1"/>
          </p:cNvSpPr>
          <p:nvPr>
            <p:ph type="sldNum" sz="quarter" idx="5"/>
          </p:nvPr>
        </p:nvSpPr>
        <p:spPr>
          <a:ln/>
        </p:spPr>
        <p:txBody>
          <a:bodyPr/>
          <a:lstStyle/>
          <a:p>
            <a:fld id="{970D4222-A548-48D3-850A-24C888E71417}" type="slidenum">
              <a:rPr lang="en-US" altLang="en-US"/>
              <a:pPr/>
              <a:t>27</a:t>
            </a:fld>
            <a:endParaRPr lang="en-US" altLang="en-US"/>
          </a:p>
        </p:txBody>
      </p:sp>
      <p:sp>
        <p:nvSpPr>
          <p:cNvPr id="156674" name="Rectangle 2">
            <a:extLst>
              <a:ext uri="{FF2B5EF4-FFF2-40B4-BE49-F238E27FC236}">
                <a16:creationId xmlns:a16="http://schemas.microsoft.com/office/drawing/2014/main" id="{C5F82441-9E54-38F0-3A79-13B49FBAE273}"/>
              </a:ext>
            </a:extLst>
          </p:cNvPr>
          <p:cNvSpPr>
            <a:spLocks noRot="1" noChangeArrowheads="1" noTextEdit="1"/>
          </p:cNvSpPr>
          <p:nvPr>
            <p:ph type="sldImg"/>
          </p:nvPr>
        </p:nvSpPr>
        <p:spPr>
          <a:ln/>
        </p:spPr>
      </p:sp>
      <p:sp>
        <p:nvSpPr>
          <p:cNvPr id="156675" name="Rectangle 3">
            <a:extLst>
              <a:ext uri="{FF2B5EF4-FFF2-40B4-BE49-F238E27FC236}">
                <a16:creationId xmlns:a16="http://schemas.microsoft.com/office/drawing/2014/main" id="{46CB30D8-22C9-185A-AA84-33B67045F02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9DAD75-068D-9A27-A155-AE51F96DC08E}"/>
              </a:ext>
            </a:extLst>
          </p:cNvPr>
          <p:cNvSpPr>
            <a:spLocks noGrp="1" noChangeArrowheads="1"/>
          </p:cNvSpPr>
          <p:nvPr>
            <p:ph type="sldNum" sz="quarter" idx="5"/>
          </p:nvPr>
        </p:nvSpPr>
        <p:spPr>
          <a:ln/>
        </p:spPr>
        <p:txBody>
          <a:bodyPr/>
          <a:lstStyle/>
          <a:p>
            <a:fld id="{37AAFD4C-5750-44F1-A181-0C47425503AC}" type="slidenum">
              <a:rPr lang="en-US" altLang="en-US"/>
              <a:pPr/>
              <a:t>28</a:t>
            </a:fld>
            <a:endParaRPr lang="en-US" altLang="en-US"/>
          </a:p>
        </p:txBody>
      </p:sp>
      <p:sp>
        <p:nvSpPr>
          <p:cNvPr id="157698" name="Rectangle 2">
            <a:extLst>
              <a:ext uri="{FF2B5EF4-FFF2-40B4-BE49-F238E27FC236}">
                <a16:creationId xmlns:a16="http://schemas.microsoft.com/office/drawing/2014/main" id="{9D57943B-AA45-C8F5-B2AA-31CA5486C5FF}"/>
              </a:ext>
            </a:extLst>
          </p:cNvPr>
          <p:cNvSpPr>
            <a:spLocks noRot="1" noChangeArrowheads="1" noTextEdit="1"/>
          </p:cNvSpPr>
          <p:nvPr>
            <p:ph type="sldImg"/>
          </p:nvPr>
        </p:nvSpPr>
        <p:spPr>
          <a:ln/>
        </p:spPr>
      </p:sp>
      <p:sp>
        <p:nvSpPr>
          <p:cNvPr id="157699" name="Rectangle 3">
            <a:extLst>
              <a:ext uri="{FF2B5EF4-FFF2-40B4-BE49-F238E27FC236}">
                <a16:creationId xmlns:a16="http://schemas.microsoft.com/office/drawing/2014/main" id="{EDFBCFE4-6F6C-DCEC-C3B9-93831BE50C9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6D340F-2C39-8A73-3E01-F461206C9978}"/>
              </a:ext>
            </a:extLst>
          </p:cNvPr>
          <p:cNvSpPr>
            <a:spLocks noGrp="1" noChangeArrowheads="1"/>
          </p:cNvSpPr>
          <p:nvPr>
            <p:ph type="sldNum" sz="quarter" idx="5"/>
          </p:nvPr>
        </p:nvSpPr>
        <p:spPr>
          <a:ln/>
        </p:spPr>
        <p:txBody>
          <a:bodyPr/>
          <a:lstStyle/>
          <a:p>
            <a:fld id="{D167F370-B5FA-4324-B1F3-E222E62AFF08}" type="slidenum">
              <a:rPr lang="en-US" altLang="en-US"/>
              <a:pPr/>
              <a:t>29</a:t>
            </a:fld>
            <a:endParaRPr lang="en-US" altLang="en-US"/>
          </a:p>
        </p:txBody>
      </p:sp>
      <p:sp>
        <p:nvSpPr>
          <p:cNvPr id="158722" name="Rectangle 2">
            <a:extLst>
              <a:ext uri="{FF2B5EF4-FFF2-40B4-BE49-F238E27FC236}">
                <a16:creationId xmlns:a16="http://schemas.microsoft.com/office/drawing/2014/main" id="{82EEA31A-1B6E-A816-24C7-168B0860E8CA}"/>
              </a:ext>
            </a:extLst>
          </p:cNvPr>
          <p:cNvSpPr>
            <a:spLocks noRot="1" noChangeArrowheads="1" noTextEdit="1"/>
          </p:cNvSpPr>
          <p:nvPr>
            <p:ph type="sldImg"/>
          </p:nvPr>
        </p:nvSpPr>
        <p:spPr>
          <a:ln/>
        </p:spPr>
      </p:sp>
      <p:sp>
        <p:nvSpPr>
          <p:cNvPr id="158723" name="Rectangle 3">
            <a:extLst>
              <a:ext uri="{FF2B5EF4-FFF2-40B4-BE49-F238E27FC236}">
                <a16:creationId xmlns:a16="http://schemas.microsoft.com/office/drawing/2014/main" id="{151BCC46-82B3-FFD4-51A6-9798BC944EE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BC9932E-1C63-FE4B-3874-E3BDB83B3373}"/>
              </a:ext>
            </a:extLst>
          </p:cNvPr>
          <p:cNvSpPr>
            <a:spLocks noGrp="1" noChangeArrowheads="1"/>
          </p:cNvSpPr>
          <p:nvPr>
            <p:ph type="sldNum" sz="quarter" idx="5"/>
          </p:nvPr>
        </p:nvSpPr>
        <p:spPr>
          <a:ln/>
        </p:spPr>
        <p:txBody>
          <a:bodyPr/>
          <a:lstStyle/>
          <a:p>
            <a:fld id="{186A1415-C5E8-4544-8C45-25DA254AFC99}" type="slidenum">
              <a:rPr lang="en-US" altLang="en-US"/>
              <a:pPr/>
              <a:t>3</a:t>
            </a:fld>
            <a:endParaRPr lang="en-US" altLang="en-US"/>
          </a:p>
        </p:txBody>
      </p:sp>
      <p:sp>
        <p:nvSpPr>
          <p:cNvPr id="132098" name="Rectangle 2">
            <a:extLst>
              <a:ext uri="{FF2B5EF4-FFF2-40B4-BE49-F238E27FC236}">
                <a16:creationId xmlns:a16="http://schemas.microsoft.com/office/drawing/2014/main" id="{A49D08B0-17EC-6E9B-73C2-46961D3C99F4}"/>
              </a:ext>
            </a:extLst>
          </p:cNvPr>
          <p:cNvSpPr>
            <a:spLocks noRot="1" noChangeArrowheads="1" noTextEdit="1"/>
          </p:cNvSpPr>
          <p:nvPr>
            <p:ph type="sldImg"/>
          </p:nvPr>
        </p:nvSpPr>
        <p:spPr>
          <a:ln/>
        </p:spPr>
      </p:sp>
      <p:sp>
        <p:nvSpPr>
          <p:cNvPr id="132099" name="Rectangle 3">
            <a:extLst>
              <a:ext uri="{FF2B5EF4-FFF2-40B4-BE49-F238E27FC236}">
                <a16:creationId xmlns:a16="http://schemas.microsoft.com/office/drawing/2014/main" id="{F3FC05CA-A9D3-3DD6-4B0F-3440FE9B545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7815304-09A8-E27F-EA73-9F9484A50DE3}"/>
              </a:ext>
            </a:extLst>
          </p:cNvPr>
          <p:cNvSpPr>
            <a:spLocks noGrp="1" noChangeArrowheads="1"/>
          </p:cNvSpPr>
          <p:nvPr>
            <p:ph type="sldNum" sz="quarter" idx="5"/>
          </p:nvPr>
        </p:nvSpPr>
        <p:spPr>
          <a:ln/>
        </p:spPr>
        <p:txBody>
          <a:bodyPr/>
          <a:lstStyle/>
          <a:p>
            <a:fld id="{B37FBB5F-3F75-4F50-BF18-AC84CF60AA9E}" type="slidenum">
              <a:rPr lang="en-US" altLang="en-US"/>
              <a:pPr/>
              <a:t>30</a:t>
            </a:fld>
            <a:endParaRPr lang="en-US" altLang="en-US"/>
          </a:p>
        </p:txBody>
      </p:sp>
      <p:sp>
        <p:nvSpPr>
          <p:cNvPr id="159746" name="Rectangle 2">
            <a:extLst>
              <a:ext uri="{FF2B5EF4-FFF2-40B4-BE49-F238E27FC236}">
                <a16:creationId xmlns:a16="http://schemas.microsoft.com/office/drawing/2014/main" id="{0CA2A2B8-ABF6-4B53-383E-ACCEFBDBC53B}"/>
              </a:ext>
            </a:extLst>
          </p:cNvPr>
          <p:cNvSpPr>
            <a:spLocks noRot="1" noChangeArrowheads="1" noTextEdit="1"/>
          </p:cNvSpPr>
          <p:nvPr>
            <p:ph type="sldImg"/>
          </p:nvPr>
        </p:nvSpPr>
        <p:spPr>
          <a:ln/>
        </p:spPr>
      </p:sp>
      <p:sp>
        <p:nvSpPr>
          <p:cNvPr id="159747" name="Rectangle 3">
            <a:extLst>
              <a:ext uri="{FF2B5EF4-FFF2-40B4-BE49-F238E27FC236}">
                <a16:creationId xmlns:a16="http://schemas.microsoft.com/office/drawing/2014/main" id="{E2C8AD75-7AEF-A2DB-B351-E0E62C9D276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E54AC7-B18D-4C09-1552-44FBB678E44A}"/>
              </a:ext>
            </a:extLst>
          </p:cNvPr>
          <p:cNvSpPr>
            <a:spLocks noGrp="1" noChangeArrowheads="1"/>
          </p:cNvSpPr>
          <p:nvPr>
            <p:ph type="sldNum" sz="quarter" idx="5"/>
          </p:nvPr>
        </p:nvSpPr>
        <p:spPr>
          <a:ln/>
        </p:spPr>
        <p:txBody>
          <a:bodyPr/>
          <a:lstStyle/>
          <a:p>
            <a:fld id="{BBD7F264-CC57-4B6E-8467-F94AFB1BB7C9}" type="slidenum">
              <a:rPr lang="en-US" altLang="en-US"/>
              <a:pPr/>
              <a:t>31</a:t>
            </a:fld>
            <a:endParaRPr lang="en-US" altLang="en-US"/>
          </a:p>
        </p:txBody>
      </p:sp>
      <p:sp>
        <p:nvSpPr>
          <p:cNvPr id="160770" name="Rectangle 2">
            <a:extLst>
              <a:ext uri="{FF2B5EF4-FFF2-40B4-BE49-F238E27FC236}">
                <a16:creationId xmlns:a16="http://schemas.microsoft.com/office/drawing/2014/main" id="{368A2730-2E05-0293-AAA8-921DC02659A8}"/>
              </a:ext>
            </a:extLst>
          </p:cNvPr>
          <p:cNvSpPr>
            <a:spLocks noRot="1" noChangeArrowheads="1" noTextEdit="1"/>
          </p:cNvSpPr>
          <p:nvPr>
            <p:ph type="sldImg"/>
          </p:nvPr>
        </p:nvSpPr>
        <p:spPr>
          <a:ln/>
        </p:spPr>
      </p:sp>
      <p:sp>
        <p:nvSpPr>
          <p:cNvPr id="160771" name="Rectangle 3">
            <a:extLst>
              <a:ext uri="{FF2B5EF4-FFF2-40B4-BE49-F238E27FC236}">
                <a16:creationId xmlns:a16="http://schemas.microsoft.com/office/drawing/2014/main" id="{D5125726-879B-1CB4-9B57-FF6422957A3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BF8061-0E32-C09F-1FB5-62C05D193B6B}"/>
              </a:ext>
            </a:extLst>
          </p:cNvPr>
          <p:cNvSpPr>
            <a:spLocks noGrp="1" noChangeArrowheads="1"/>
          </p:cNvSpPr>
          <p:nvPr>
            <p:ph type="sldNum" sz="quarter" idx="5"/>
          </p:nvPr>
        </p:nvSpPr>
        <p:spPr>
          <a:ln/>
        </p:spPr>
        <p:txBody>
          <a:bodyPr/>
          <a:lstStyle/>
          <a:p>
            <a:fld id="{896037C6-0390-4EEB-BA74-E47E2AD02B2D}" type="slidenum">
              <a:rPr lang="en-US" altLang="en-US"/>
              <a:pPr/>
              <a:t>32</a:t>
            </a:fld>
            <a:endParaRPr lang="en-US" altLang="en-US"/>
          </a:p>
        </p:txBody>
      </p:sp>
      <p:sp>
        <p:nvSpPr>
          <p:cNvPr id="161794" name="Rectangle 2">
            <a:extLst>
              <a:ext uri="{FF2B5EF4-FFF2-40B4-BE49-F238E27FC236}">
                <a16:creationId xmlns:a16="http://schemas.microsoft.com/office/drawing/2014/main" id="{40BE6620-915B-9CFD-D97C-7A1E34D076D4}"/>
              </a:ext>
            </a:extLst>
          </p:cNvPr>
          <p:cNvSpPr>
            <a:spLocks noRot="1" noChangeArrowheads="1" noTextEdit="1"/>
          </p:cNvSpPr>
          <p:nvPr>
            <p:ph type="sldImg"/>
          </p:nvPr>
        </p:nvSpPr>
        <p:spPr>
          <a:ln/>
        </p:spPr>
      </p:sp>
      <p:sp>
        <p:nvSpPr>
          <p:cNvPr id="161795" name="Rectangle 3">
            <a:extLst>
              <a:ext uri="{FF2B5EF4-FFF2-40B4-BE49-F238E27FC236}">
                <a16:creationId xmlns:a16="http://schemas.microsoft.com/office/drawing/2014/main" id="{13BD5C3A-B862-56D0-5134-F749B808557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A9953C-CAAF-D172-A041-F09A100FCB4A}"/>
              </a:ext>
            </a:extLst>
          </p:cNvPr>
          <p:cNvSpPr>
            <a:spLocks noGrp="1" noChangeArrowheads="1"/>
          </p:cNvSpPr>
          <p:nvPr>
            <p:ph type="sldNum" sz="quarter" idx="5"/>
          </p:nvPr>
        </p:nvSpPr>
        <p:spPr>
          <a:ln/>
        </p:spPr>
        <p:txBody>
          <a:bodyPr/>
          <a:lstStyle/>
          <a:p>
            <a:fld id="{0E666EC1-CB83-4118-A0B9-1CD1FDBCF3A5}" type="slidenum">
              <a:rPr lang="en-US" altLang="en-US"/>
              <a:pPr/>
              <a:t>33</a:t>
            </a:fld>
            <a:endParaRPr lang="en-US" altLang="en-US"/>
          </a:p>
        </p:txBody>
      </p:sp>
      <p:sp>
        <p:nvSpPr>
          <p:cNvPr id="162818" name="Rectangle 2">
            <a:extLst>
              <a:ext uri="{FF2B5EF4-FFF2-40B4-BE49-F238E27FC236}">
                <a16:creationId xmlns:a16="http://schemas.microsoft.com/office/drawing/2014/main" id="{3914220E-6F49-54BD-2E78-3E2D08A58F1E}"/>
              </a:ext>
            </a:extLst>
          </p:cNvPr>
          <p:cNvSpPr>
            <a:spLocks noRot="1" noChangeArrowheads="1" noTextEdit="1"/>
          </p:cNvSpPr>
          <p:nvPr>
            <p:ph type="sldImg"/>
          </p:nvPr>
        </p:nvSpPr>
        <p:spPr>
          <a:ln/>
        </p:spPr>
      </p:sp>
      <p:sp>
        <p:nvSpPr>
          <p:cNvPr id="162819" name="Rectangle 3">
            <a:extLst>
              <a:ext uri="{FF2B5EF4-FFF2-40B4-BE49-F238E27FC236}">
                <a16:creationId xmlns:a16="http://schemas.microsoft.com/office/drawing/2014/main" id="{17134085-8261-C853-C8DA-2BC774D4D3F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C16FE40-436E-D1AF-E167-8D01DC53C2ED}"/>
              </a:ext>
            </a:extLst>
          </p:cNvPr>
          <p:cNvSpPr>
            <a:spLocks noGrp="1" noChangeArrowheads="1"/>
          </p:cNvSpPr>
          <p:nvPr>
            <p:ph type="sldNum" sz="quarter" idx="5"/>
          </p:nvPr>
        </p:nvSpPr>
        <p:spPr>
          <a:ln/>
        </p:spPr>
        <p:txBody>
          <a:bodyPr/>
          <a:lstStyle/>
          <a:p>
            <a:fld id="{8FAEAFF0-9936-4702-8526-702161F0C4AB}" type="slidenum">
              <a:rPr lang="en-US" altLang="en-US"/>
              <a:pPr/>
              <a:t>34</a:t>
            </a:fld>
            <a:endParaRPr lang="en-US" altLang="en-US"/>
          </a:p>
        </p:txBody>
      </p:sp>
      <p:sp>
        <p:nvSpPr>
          <p:cNvPr id="163842" name="Rectangle 2">
            <a:extLst>
              <a:ext uri="{FF2B5EF4-FFF2-40B4-BE49-F238E27FC236}">
                <a16:creationId xmlns:a16="http://schemas.microsoft.com/office/drawing/2014/main" id="{0C5D88B3-1241-8D57-E2BB-F6EDC5B0C1FC}"/>
              </a:ext>
            </a:extLst>
          </p:cNvPr>
          <p:cNvSpPr>
            <a:spLocks noRot="1" noChangeArrowheads="1" noTextEdit="1"/>
          </p:cNvSpPr>
          <p:nvPr>
            <p:ph type="sldImg"/>
          </p:nvPr>
        </p:nvSpPr>
        <p:spPr>
          <a:ln/>
        </p:spPr>
      </p:sp>
      <p:sp>
        <p:nvSpPr>
          <p:cNvPr id="163843" name="Rectangle 3">
            <a:extLst>
              <a:ext uri="{FF2B5EF4-FFF2-40B4-BE49-F238E27FC236}">
                <a16:creationId xmlns:a16="http://schemas.microsoft.com/office/drawing/2014/main" id="{BDB6F7D6-316E-26C4-3AC1-56BC9756671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A359005-646C-C950-3B0B-284C68B7B51C}"/>
              </a:ext>
            </a:extLst>
          </p:cNvPr>
          <p:cNvSpPr>
            <a:spLocks noGrp="1" noChangeArrowheads="1"/>
          </p:cNvSpPr>
          <p:nvPr>
            <p:ph type="sldNum" sz="quarter" idx="5"/>
          </p:nvPr>
        </p:nvSpPr>
        <p:spPr>
          <a:ln/>
        </p:spPr>
        <p:txBody>
          <a:bodyPr/>
          <a:lstStyle/>
          <a:p>
            <a:fld id="{AD25602C-0433-4B6A-BB97-73F1D9B494AC}" type="slidenum">
              <a:rPr lang="en-US" altLang="en-US"/>
              <a:pPr/>
              <a:t>35</a:t>
            </a:fld>
            <a:endParaRPr lang="en-US" altLang="en-US"/>
          </a:p>
        </p:txBody>
      </p:sp>
      <p:sp>
        <p:nvSpPr>
          <p:cNvPr id="164866" name="Rectangle 2">
            <a:extLst>
              <a:ext uri="{FF2B5EF4-FFF2-40B4-BE49-F238E27FC236}">
                <a16:creationId xmlns:a16="http://schemas.microsoft.com/office/drawing/2014/main" id="{F070E238-972C-AC80-ADBC-8044F28644BE}"/>
              </a:ext>
            </a:extLst>
          </p:cNvPr>
          <p:cNvSpPr>
            <a:spLocks noRot="1" noChangeArrowheads="1" noTextEdit="1"/>
          </p:cNvSpPr>
          <p:nvPr>
            <p:ph type="sldImg"/>
          </p:nvPr>
        </p:nvSpPr>
        <p:spPr>
          <a:ln/>
        </p:spPr>
      </p:sp>
      <p:sp>
        <p:nvSpPr>
          <p:cNvPr id="164867" name="Rectangle 3">
            <a:extLst>
              <a:ext uri="{FF2B5EF4-FFF2-40B4-BE49-F238E27FC236}">
                <a16:creationId xmlns:a16="http://schemas.microsoft.com/office/drawing/2014/main" id="{381E8B7E-F413-655D-D02B-5067914293D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7BF4A83-C582-4884-8CF8-2952D88D01CD}"/>
              </a:ext>
            </a:extLst>
          </p:cNvPr>
          <p:cNvSpPr>
            <a:spLocks noGrp="1" noChangeArrowheads="1"/>
          </p:cNvSpPr>
          <p:nvPr>
            <p:ph type="sldNum" sz="quarter" idx="5"/>
          </p:nvPr>
        </p:nvSpPr>
        <p:spPr>
          <a:ln/>
        </p:spPr>
        <p:txBody>
          <a:bodyPr/>
          <a:lstStyle/>
          <a:p>
            <a:fld id="{B2BF4745-5A4E-4504-A9FB-B4FDE9DF7D0F}" type="slidenum">
              <a:rPr lang="en-US" altLang="en-US"/>
              <a:pPr/>
              <a:t>36</a:t>
            </a:fld>
            <a:endParaRPr lang="en-US" altLang="en-US"/>
          </a:p>
        </p:txBody>
      </p:sp>
      <p:sp>
        <p:nvSpPr>
          <p:cNvPr id="57346" name="Rectangle 2">
            <a:extLst>
              <a:ext uri="{FF2B5EF4-FFF2-40B4-BE49-F238E27FC236}">
                <a16:creationId xmlns:a16="http://schemas.microsoft.com/office/drawing/2014/main" id="{FCCEE90F-E61E-B24D-E6B9-BA9A3190343D}"/>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258823AE-62D0-EF17-F059-7A0A48DD3F5C}"/>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DE295A-C69A-AA05-2ED8-BD8E4DED1D85}"/>
              </a:ext>
            </a:extLst>
          </p:cNvPr>
          <p:cNvSpPr>
            <a:spLocks noGrp="1" noChangeArrowheads="1"/>
          </p:cNvSpPr>
          <p:nvPr>
            <p:ph type="sldNum" sz="quarter" idx="5"/>
          </p:nvPr>
        </p:nvSpPr>
        <p:spPr>
          <a:ln/>
        </p:spPr>
        <p:txBody>
          <a:bodyPr/>
          <a:lstStyle/>
          <a:p>
            <a:fld id="{948B34D7-1817-4CA5-A617-21254421EA3B}" type="slidenum">
              <a:rPr lang="en-US" altLang="en-US"/>
              <a:pPr/>
              <a:t>37</a:t>
            </a:fld>
            <a:endParaRPr lang="en-US" altLang="en-US"/>
          </a:p>
        </p:txBody>
      </p:sp>
      <p:sp>
        <p:nvSpPr>
          <p:cNvPr id="165890" name="Rectangle 2">
            <a:extLst>
              <a:ext uri="{FF2B5EF4-FFF2-40B4-BE49-F238E27FC236}">
                <a16:creationId xmlns:a16="http://schemas.microsoft.com/office/drawing/2014/main" id="{DA2D98B0-3755-34B3-B383-234D02679E50}"/>
              </a:ext>
            </a:extLst>
          </p:cNvPr>
          <p:cNvSpPr>
            <a:spLocks noRot="1" noChangeArrowheads="1" noTextEdit="1"/>
          </p:cNvSpPr>
          <p:nvPr>
            <p:ph type="sldImg"/>
          </p:nvPr>
        </p:nvSpPr>
        <p:spPr>
          <a:ln/>
        </p:spPr>
      </p:sp>
      <p:sp>
        <p:nvSpPr>
          <p:cNvPr id="165891" name="Rectangle 3">
            <a:extLst>
              <a:ext uri="{FF2B5EF4-FFF2-40B4-BE49-F238E27FC236}">
                <a16:creationId xmlns:a16="http://schemas.microsoft.com/office/drawing/2014/main" id="{955DA672-5C1C-5989-CA9E-1DC5D51EB6A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22BCA97-9AC9-90E4-A5F5-BEAB99721772}"/>
              </a:ext>
            </a:extLst>
          </p:cNvPr>
          <p:cNvSpPr>
            <a:spLocks noGrp="1" noChangeArrowheads="1"/>
          </p:cNvSpPr>
          <p:nvPr>
            <p:ph type="sldNum" sz="quarter" idx="5"/>
          </p:nvPr>
        </p:nvSpPr>
        <p:spPr>
          <a:ln/>
        </p:spPr>
        <p:txBody>
          <a:bodyPr/>
          <a:lstStyle/>
          <a:p>
            <a:fld id="{BDB5ADD4-EE3B-4C55-A893-48B56EDF40C9}" type="slidenum">
              <a:rPr lang="en-US" altLang="en-US"/>
              <a:pPr/>
              <a:t>38</a:t>
            </a:fld>
            <a:endParaRPr lang="en-US" altLang="en-US"/>
          </a:p>
        </p:txBody>
      </p:sp>
      <p:sp>
        <p:nvSpPr>
          <p:cNvPr id="166914" name="Rectangle 2">
            <a:extLst>
              <a:ext uri="{FF2B5EF4-FFF2-40B4-BE49-F238E27FC236}">
                <a16:creationId xmlns:a16="http://schemas.microsoft.com/office/drawing/2014/main" id="{42058560-1FE8-C4D4-33E2-648E061203EF}"/>
              </a:ext>
            </a:extLst>
          </p:cNvPr>
          <p:cNvSpPr>
            <a:spLocks noRot="1" noChangeArrowheads="1" noTextEdit="1"/>
          </p:cNvSpPr>
          <p:nvPr>
            <p:ph type="sldImg"/>
          </p:nvPr>
        </p:nvSpPr>
        <p:spPr>
          <a:ln/>
        </p:spPr>
      </p:sp>
      <p:sp>
        <p:nvSpPr>
          <p:cNvPr id="166915" name="Rectangle 3">
            <a:extLst>
              <a:ext uri="{FF2B5EF4-FFF2-40B4-BE49-F238E27FC236}">
                <a16:creationId xmlns:a16="http://schemas.microsoft.com/office/drawing/2014/main" id="{C0666AC5-0631-7760-0F5B-CF4DC10894C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977C88-17AB-8D5C-91E7-0FE57AB69DE9}"/>
              </a:ext>
            </a:extLst>
          </p:cNvPr>
          <p:cNvSpPr>
            <a:spLocks noGrp="1" noChangeArrowheads="1"/>
          </p:cNvSpPr>
          <p:nvPr>
            <p:ph type="sldNum" sz="quarter" idx="5"/>
          </p:nvPr>
        </p:nvSpPr>
        <p:spPr>
          <a:ln/>
        </p:spPr>
        <p:txBody>
          <a:bodyPr/>
          <a:lstStyle/>
          <a:p>
            <a:fld id="{389A5239-DF92-44EF-8875-44FA44717DE8}" type="slidenum">
              <a:rPr lang="en-US" altLang="en-US"/>
              <a:pPr/>
              <a:t>39</a:t>
            </a:fld>
            <a:endParaRPr lang="en-US" altLang="en-US"/>
          </a:p>
        </p:txBody>
      </p:sp>
      <p:sp>
        <p:nvSpPr>
          <p:cNvPr id="167938" name="Rectangle 2">
            <a:extLst>
              <a:ext uri="{FF2B5EF4-FFF2-40B4-BE49-F238E27FC236}">
                <a16:creationId xmlns:a16="http://schemas.microsoft.com/office/drawing/2014/main" id="{B6169541-2DA5-E74B-AB84-5F9AB93B7061}"/>
              </a:ext>
            </a:extLst>
          </p:cNvPr>
          <p:cNvSpPr>
            <a:spLocks noRot="1" noChangeArrowheads="1" noTextEdit="1"/>
          </p:cNvSpPr>
          <p:nvPr>
            <p:ph type="sldImg"/>
          </p:nvPr>
        </p:nvSpPr>
        <p:spPr>
          <a:ln/>
        </p:spPr>
      </p:sp>
      <p:sp>
        <p:nvSpPr>
          <p:cNvPr id="167939" name="Rectangle 3">
            <a:extLst>
              <a:ext uri="{FF2B5EF4-FFF2-40B4-BE49-F238E27FC236}">
                <a16:creationId xmlns:a16="http://schemas.microsoft.com/office/drawing/2014/main" id="{3521E069-8B21-F1D7-3B14-E1E4756C038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F313424-1D4B-2722-4696-D67DBAC75A8A}"/>
              </a:ext>
            </a:extLst>
          </p:cNvPr>
          <p:cNvSpPr>
            <a:spLocks noGrp="1" noChangeArrowheads="1"/>
          </p:cNvSpPr>
          <p:nvPr>
            <p:ph type="sldNum" sz="quarter" idx="5"/>
          </p:nvPr>
        </p:nvSpPr>
        <p:spPr>
          <a:ln/>
        </p:spPr>
        <p:txBody>
          <a:bodyPr/>
          <a:lstStyle/>
          <a:p>
            <a:fld id="{98754C07-D1AE-4C5A-810A-EC627FF9BB0E}" type="slidenum">
              <a:rPr lang="en-US" altLang="en-US"/>
              <a:pPr/>
              <a:t>4</a:t>
            </a:fld>
            <a:endParaRPr lang="en-US" altLang="en-US"/>
          </a:p>
        </p:txBody>
      </p:sp>
      <p:sp>
        <p:nvSpPr>
          <p:cNvPr id="133122" name="Rectangle 2">
            <a:extLst>
              <a:ext uri="{FF2B5EF4-FFF2-40B4-BE49-F238E27FC236}">
                <a16:creationId xmlns:a16="http://schemas.microsoft.com/office/drawing/2014/main" id="{D49E9550-A45E-6EC3-F3A9-EB85B2C155B9}"/>
              </a:ext>
            </a:extLst>
          </p:cNvPr>
          <p:cNvSpPr>
            <a:spLocks noRot="1" noChangeArrowheads="1" noTextEdit="1"/>
          </p:cNvSpPr>
          <p:nvPr>
            <p:ph type="sldImg"/>
          </p:nvPr>
        </p:nvSpPr>
        <p:spPr>
          <a:ln/>
        </p:spPr>
      </p:sp>
      <p:sp>
        <p:nvSpPr>
          <p:cNvPr id="133123" name="Rectangle 3">
            <a:extLst>
              <a:ext uri="{FF2B5EF4-FFF2-40B4-BE49-F238E27FC236}">
                <a16:creationId xmlns:a16="http://schemas.microsoft.com/office/drawing/2014/main" id="{B63C7681-28E2-F8CE-5A69-ABB8DE54B3C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24CD12-AFC5-6602-EAFA-DBFCC5AD8C2C}"/>
              </a:ext>
            </a:extLst>
          </p:cNvPr>
          <p:cNvSpPr>
            <a:spLocks noGrp="1" noChangeArrowheads="1"/>
          </p:cNvSpPr>
          <p:nvPr>
            <p:ph type="sldNum" sz="quarter" idx="5"/>
          </p:nvPr>
        </p:nvSpPr>
        <p:spPr>
          <a:ln/>
        </p:spPr>
        <p:txBody>
          <a:bodyPr/>
          <a:lstStyle/>
          <a:p>
            <a:fld id="{7B1AA937-E28B-465D-9B64-16CF06CFC9FF}" type="slidenum">
              <a:rPr lang="en-US" altLang="en-US"/>
              <a:pPr/>
              <a:t>40</a:t>
            </a:fld>
            <a:endParaRPr lang="en-US" altLang="en-US"/>
          </a:p>
        </p:txBody>
      </p:sp>
      <p:sp>
        <p:nvSpPr>
          <p:cNvPr id="168962" name="Rectangle 2">
            <a:extLst>
              <a:ext uri="{FF2B5EF4-FFF2-40B4-BE49-F238E27FC236}">
                <a16:creationId xmlns:a16="http://schemas.microsoft.com/office/drawing/2014/main" id="{373DEAFF-EAFA-9B96-B979-74D99AF91864}"/>
              </a:ext>
            </a:extLst>
          </p:cNvPr>
          <p:cNvSpPr>
            <a:spLocks noRot="1" noChangeArrowheads="1" noTextEdit="1"/>
          </p:cNvSpPr>
          <p:nvPr>
            <p:ph type="sldImg"/>
          </p:nvPr>
        </p:nvSpPr>
        <p:spPr>
          <a:ln/>
        </p:spPr>
      </p:sp>
      <p:sp>
        <p:nvSpPr>
          <p:cNvPr id="168963" name="Rectangle 3">
            <a:extLst>
              <a:ext uri="{FF2B5EF4-FFF2-40B4-BE49-F238E27FC236}">
                <a16:creationId xmlns:a16="http://schemas.microsoft.com/office/drawing/2014/main" id="{85EFFC6F-4193-ED5F-1679-FA121CC4378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B625AA3-B9CB-75EC-8938-AD402D601A98}"/>
              </a:ext>
            </a:extLst>
          </p:cNvPr>
          <p:cNvSpPr>
            <a:spLocks noGrp="1" noChangeArrowheads="1"/>
          </p:cNvSpPr>
          <p:nvPr>
            <p:ph type="sldNum" sz="quarter" idx="5"/>
          </p:nvPr>
        </p:nvSpPr>
        <p:spPr>
          <a:ln/>
        </p:spPr>
        <p:txBody>
          <a:bodyPr/>
          <a:lstStyle/>
          <a:p>
            <a:fld id="{FA15E7D0-1120-4C5C-A1E9-96ECF6F5BD80}" type="slidenum">
              <a:rPr lang="en-US" altLang="en-US"/>
              <a:pPr/>
              <a:t>41</a:t>
            </a:fld>
            <a:endParaRPr lang="en-US" altLang="en-US"/>
          </a:p>
        </p:txBody>
      </p:sp>
      <p:sp>
        <p:nvSpPr>
          <p:cNvPr id="169986" name="Rectangle 2">
            <a:extLst>
              <a:ext uri="{FF2B5EF4-FFF2-40B4-BE49-F238E27FC236}">
                <a16:creationId xmlns:a16="http://schemas.microsoft.com/office/drawing/2014/main" id="{4A5C447A-3A56-930D-A697-3734FA7716C3}"/>
              </a:ext>
            </a:extLst>
          </p:cNvPr>
          <p:cNvSpPr>
            <a:spLocks noRot="1" noChangeArrowheads="1" noTextEdit="1"/>
          </p:cNvSpPr>
          <p:nvPr>
            <p:ph type="sldImg"/>
          </p:nvPr>
        </p:nvSpPr>
        <p:spPr>
          <a:ln/>
        </p:spPr>
      </p:sp>
      <p:sp>
        <p:nvSpPr>
          <p:cNvPr id="169987" name="Rectangle 3">
            <a:extLst>
              <a:ext uri="{FF2B5EF4-FFF2-40B4-BE49-F238E27FC236}">
                <a16:creationId xmlns:a16="http://schemas.microsoft.com/office/drawing/2014/main" id="{E27FAD05-95DD-248F-0AD4-69928119914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7639C29-5462-32A4-3535-5DBF74B659B9}"/>
              </a:ext>
            </a:extLst>
          </p:cNvPr>
          <p:cNvSpPr>
            <a:spLocks noGrp="1" noChangeArrowheads="1"/>
          </p:cNvSpPr>
          <p:nvPr>
            <p:ph type="sldNum" sz="quarter" idx="5"/>
          </p:nvPr>
        </p:nvSpPr>
        <p:spPr>
          <a:ln/>
        </p:spPr>
        <p:txBody>
          <a:bodyPr/>
          <a:lstStyle/>
          <a:p>
            <a:fld id="{DF906352-6BB9-47EE-9E40-BFFC7D5171B0}" type="slidenum">
              <a:rPr lang="en-US" altLang="en-US"/>
              <a:pPr/>
              <a:t>42</a:t>
            </a:fld>
            <a:endParaRPr lang="en-US" altLang="en-US"/>
          </a:p>
        </p:txBody>
      </p:sp>
      <p:sp>
        <p:nvSpPr>
          <p:cNvPr id="171010" name="Rectangle 2">
            <a:extLst>
              <a:ext uri="{FF2B5EF4-FFF2-40B4-BE49-F238E27FC236}">
                <a16:creationId xmlns:a16="http://schemas.microsoft.com/office/drawing/2014/main" id="{67907D58-0029-DBA2-6C43-063415FBB737}"/>
              </a:ext>
            </a:extLst>
          </p:cNvPr>
          <p:cNvSpPr>
            <a:spLocks noRot="1" noChangeArrowheads="1" noTextEdit="1"/>
          </p:cNvSpPr>
          <p:nvPr>
            <p:ph type="sldImg"/>
          </p:nvPr>
        </p:nvSpPr>
        <p:spPr>
          <a:ln/>
        </p:spPr>
      </p:sp>
      <p:sp>
        <p:nvSpPr>
          <p:cNvPr id="171011" name="Rectangle 3">
            <a:extLst>
              <a:ext uri="{FF2B5EF4-FFF2-40B4-BE49-F238E27FC236}">
                <a16:creationId xmlns:a16="http://schemas.microsoft.com/office/drawing/2014/main" id="{7A0091C8-C7B6-1F8E-1932-F7B2A8B69AA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46D71B4-9796-1961-56E8-EA49E4C4D0DD}"/>
              </a:ext>
            </a:extLst>
          </p:cNvPr>
          <p:cNvSpPr>
            <a:spLocks noGrp="1" noChangeArrowheads="1"/>
          </p:cNvSpPr>
          <p:nvPr>
            <p:ph type="sldNum" sz="quarter" idx="5"/>
          </p:nvPr>
        </p:nvSpPr>
        <p:spPr>
          <a:ln/>
        </p:spPr>
        <p:txBody>
          <a:bodyPr/>
          <a:lstStyle/>
          <a:p>
            <a:fld id="{3B68C3FF-72DD-437A-88B1-E720DE9D3983}" type="slidenum">
              <a:rPr lang="en-US" altLang="en-US"/>
              <a:pPr/>
              <a:t>43</a:t>
            </a:fld>
            <a:endParaRPr lang="en-US" altLang="en-US"/>
          </a:p>
        </p:txBody>
      </p:sp>
      <p:sp>
        <p:nvSpPr>
          <p:cNvPr id="172034" name="Rectangle 2">
            <a:extLst>
              <a:ext uri="{FF2B5EF4-FFF2-40B4-BE49-F238E27FC236}">
                <a16:creationId xmlns:a16="http://schemas.microsoft.com/office/drawing/2014/main" id="{87F51820-B383-F090-70AA-587E19DB2D8B}"/>
              </a:ext>
            </a:extLst>
          </p:cNvPr>
          <p:cNvSpPr>
            <a:spLocks noRot="1" noChangeArrowheads="1" noTextEdit="1"/>
          </p:cNvSpPr>
          <p:nvPr>
            <p:ph type="sldImg"/>
          </p:nvPr>
        </p:nvSpPr>
        <p:spPr>
          <a:ln/>
        </p:spPr>
      </p:sp>
      <p:sp>
        <p:nvSpPr>
          <p:cNvPr id="172035" name="Rectangle 3">
            <a:extLst>
              <a:ext uri="{FF2B5EF4-FFF2-40B4-BE49-F238E27FC236}">
                <a16:creationId xmlns:a16="http://schemas.microsoft.com/office/drawing/2014/main" id="{E6549BDA-16A9-A99A-6375-78A505F367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D4087F-733C-CDF8-5FF9-2A054CC258BF}"/>
              </a:ext>
            </a:extLst>
          </p:cNvPr>
          <p:cNvSpPr>
            <a:spLocks noGrp="1" noChangeArrowheads="1"/>
          </p:cNvSpPr>
          <p:nvPr>
            <p:ph type="sldNum" sz="quarter" idx="5"/>
          </p:nvPr>
        </p:nvSpPr>
        <p:spPr>
          <a:ln/>
        </p:spPr>
        <p:txBody>
          <a:bodyPr/>
          <a:lstStyle/>
          <a:p>
            <a:fld id="{0E091417-4802-4208-983C-CEE519BD84CD}" type="slidenum">
              <a:rPr lang="en-US" altLang="en-US"/>
              <a:pPr/>
              <a:t>44</a:t>
            </a:fld>
            <a:endParaRPr lang="en-US" altLang="en-US"/>
          </a:p>
        </p:txBody>
      </p:sp>
      <p:sp>
        <p:nvSpPr>
          <p:cNvPr id="173058" name="Rectangle 2">
            <a:extLst>
              <a:ext uri="{FF2B5EF4-FFF2-40B4-BE49-F238E27FC236}">
                <a16:creationId xmlns:a16="http://schemas.microsoft.com/office/drawing/2014/main" id="{6E30F5D0-4BC0-EEE6-0851-F2BA9CA55AF7}"/>
              </a:ext>
            </a:extLst>
          </p:cNvPr>
          <p:cNvSpPr>
            <a:spLocks noRot="1" noChangeArrowheads="1" noTextEdit="1"/>
          </p:cNvSpPr>
          <p:nvPr>
            <p:ph type="sldImg"/>
          </p:nvPr>
        </p:nvSpPr>
        <p:spPr>
          <a:ln/>
        </p:spPr>
      </p:sp>
      <p:sp>
        <p:nvSpPr>
          <p:cNvPr id="173059" name="Rectangle 3">
            <a:extLst>
              <a:ext uri="{FF2B5EF4-FFF2-40B4-BE49-F238E27FC236}">
                <a16:creationId xmlns:a16="http://schemas.microsoft.com/office/drawing/2014/main" id="{2F2160F3-2A22-172A-CF3E-6E4EA4F5AD6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BA780B-E14C-DEC2-6B87-4B208CC39623}"/>
              </a:ext>
            </a:extLst>
          </p:cNvPr>
          <p:cNvSpPr>
            <a:spLocks noGrp="1" noChangeArrowheads="1"/>
          </p:cNvSpPr>
          <p:nvPr>
            <p:ph type="sldNum" sz="quarter" idx="5"/>
          </p:nvPr>
        </p:nvSpPr>
        <p:spPr>
          <a:ln/>
        </p:spPr>
        <p:txBody>
          <a:bodyPr/>
          <a:lstStyle/>
          <a:p>
            <a:fld id="{D1952954-67A3-4A87-A933-A265FC6BEFF3}" type="slidenum">
              <a:rPr lang="en-US" altLang="en-US"/>
              <a:pPr/>
              <a:t>45</a:t>
            </a:fld>
            <a:endParaRPr lang="en-US" altLang="en-US"/>
          </a:p>
        </p:txBody>
      </p:sp>
      <p:sp>
        <p:nvSpPr>
          <p:cNvPr id="174082" name="Rectangle 2">
            <a:extLst>
              <a:ext uri="{FF2B5EF4-FFF2-40B4-BE49-F238E27FC236}">
                <a16:creationId xmlns:a16="http://schemas.microsoft.com/office/drawing/2014/main" id="{6E3CBF51-4B1A-4660-8304-F2E9A0455250}"/>
              </a:ext>
            </a:extLst>
          </p:cNvPr>
          <p:cNvSpPr>
            <a:spLocks noRot="1" noChangeArrowheads="1" noTextEdit="1"/>
          </p:cNvSpPr>
          <p:nvPr>
            <p:ph type="sldImg"/>
          </p:nvPr>
        </p:nvSpPr>
        <p:spPr>
          <a:ln/>
        </p:spPr>
      </p:sp>
      <p:sp>
        <p:nvSpPr>
          <p:cNvPr id="174083" name="Rectangle 3">
            <a:extLst>
              <a:ext uri="{FF2B5EF4-FFF2-40B4-BE49-F238E27FC236}">
                <a16:creationId xmlns:a16="http://schemas.microsoft.com/office/drawing/2014/main" id="{4810FA33-4A13-307B-A196-4AB60D7E5A3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E09BBC0-3468-C04A-02DD-2E46E3EB337E}"/>
              </a:ext>
            </a:extLst>
          </p:cNvPr>
          <p:cNvSpPr>
            <a:spLocks noGrp="1" noChangeArrowheads="1"/>
          </p:cNvSpPr>
          <p:nvPr>
            <p:ph type="sldNum" sz="quarter" idx="5"/>
          </p:nvPr>
        </p:nvSpPr>
        <p:spPr>
          <a:ln/>
        </p:spPr>
        <p:txBody>
          <a:bodyPr/>
          <a:lstStyle/>
          <a:p>
            <a:fld id="{83CC6E99-04CC-411A-96FD-95BF8347A843}" type="slidenum">
              <a:rPr lang="en-US" altLang="en-US"/>
              <a:pPr/>
              <a:t>46</a:t>
            </a:fld>
            <a:endParaRPr lang="en-US" altLang="en-US"/>
          </a:p>
        </p:txBody>
      </p:sp>
      <p:sp>
        <p:nvSpPr>
          <p:cNvPr id="175106" name="Rectangle 2">
            <a:extLst>
              <a:ext uri="{FF2B5EF4-FFF2-40B4-BE49-F238E27FC236}">
                <a16:creationId xmlns:a16="http://schemas.microsoft.com/office/drawing/2014/main" id="{4A440F41-FBD9-CCC8-AD6A-59316C58596C}"/>
              </a:ext>
            </a:extLst>
          </p:cNvPr>
          <p:cNvSpPr>
            <a:spLocks noRot="1" noChangeArrowheads="1" noTextEdit="1"/>
          </p:cNvSpPr>
          <p:nvPr>
            <p:ph type="sldImg"/>
          </p:nvPr>
        </p:nvSpPr>
        <p:spPr>
          <a:ln/>
        </p:spPr>
      </p:sp>
      <p:sp>
        <p:nvSpPr>
          <p:cNvPr id="175107" name="Rectangle 3">
            <a:extLst>
              <a:ext uri="{FF2B5EF4-FFF2-40B4-BE49-F238E27FC236}">
                <a16:creationId xmlns:a16="http://schemas.microsoft.com/office/drawing/2014/main" id="{FD67B94C-6A0A-2664-A962-B5FFC78A342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3EB55D-76D0-FC0A-B4DB-969B8632D94A}"/>
              </a:ext>
            </a:extLst>
          </p:cNvPr>
          <p:cNvSpPr>
            <a:spLocks noGrp="1" noChangeArrowheads="1"/>
          </p:cNvSpPr>
          <p:nvPr>
            <p:ph type="sldNum" sz="quarter" idx="5"/>
          </p:nvPr>
        </p:nvSpPr>
        <p:spPr>
          <a:ln/>
        </p:spPr>
        <p:txBody>
          <a:bodyPr/>
          <a:lstStyle/>
          <a:p>
            <a:fld id="{37C50B3A-8D9D-4081-A5A3-C89E76CCCF9F}" type="slidenum">
              <a:rPr lang="en-US" altLang="en-US"/>
              <a:pPr/>
              <a:t>47</a:t>
            </a:fld>
            <a:endParaRPr lang="en-US" altLang="en-US"/>
          </a:p>
        </p:txBody>
      </p:sp>
      <p:sp>
        <p:nvSpPr>
          <p:cNvPr id="176130" name="Rectangle 2">
            <a:extLst>
              <a:ext uri="{FF2B5EF4-FFF2-40B4-BE49-F238E27FC236}">
                <a16:creationId xmlns:a16="http://schemas.microsoft.com/office/drawing/2014/main" id="{2B454F37-50B0-3E73-A8C1-A33A4CC93B27}"/>
              </a:ext>
            </a:extLst>
          </p:cNvPr>
          <p:cNvSpPr>
            <a:spLocks noRot="1" noChangeArrowheads="1" noTextEdit="1"/>
          </p:cNvSpPr>
          <p:nvPr>
            <p:ph type="sldImg"/>
          </p:nvPr>
        </p:nvSpPr>
        <p:spPr>
          <a:ln/>
        </p:spPr>
      </p:sp>
      <p:sp>
        <p:nvSpPr>
          <p:cNvPr id="176131" name="Rectangle 3">
            <a:extLst>
              <a:ext uri="{FF2B5EF4-FFF2-40B4-BE49-F238E27FC236}">
                <a16:creationId xmlns:a16="http://schemas.microsoft.com/office/drawing/2014/main" id="{D6F7D8DE-273F-8FF3-B940-4D19EB9B553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3FE45D3-7952-844C-42D6-F35B8BC82661}"/>
              </a:ext>
            </a:extLst>
          </p:cNvPr>
          <p:cNvSpPr>
            <a:spLocks noGrp="1" noChangeArrowheads="1"/>
          </p:cNvSpPr>
          <p:nvPr>
            <p:ph type="sldNum" sz="quarter" idx="5"/>
          </p:nvPr>
        </p:nvSpPr>
        <p:spPr>
          <a:ln/>
        </p:spPr>
        <p:txBody>
          <a:bodyPr/>
          <a:lstStyle/>
          <a:p>
            <a:fld id="{481959C0-93C3-4CEB-A824-1990246E936D}" type="slidenum">
              <a:rPr lang="en-US" altLang="en-US"/>
              <a:pPr/>
              <a:t>48</a:t>
            </a:fld>
            <a:endParaRPr lang="en-US" altLang="en-US"/>
          </a:p>
        </p:txBody>
      </p:sp>
      <p:sp>
        <p:nvSpPr>
          <p:cNvPr id="177154" name="Rectangle 2">
            <a:extLst>
              <a:ext uri="{FF2B5EF4-FFF2-40B4-BE49-F238E27FC236}">
                <a16:creationId xmlns:a16="http://schemas.microsoft.com/office/drawing/2014/main" id="{003326F2-A0B7-78B4-5245-5002BF7A3A98}"/>
              </a:ext>
            </a:extLst>
          </p:cNvPr>
          <p:cNvSpPr>
            <a:spLocks noRot="1" noChangeArrowheads="1" noTextEdit="1"/>
          </p:cNvSpPr>
          <p:nvPr>
            <p:ph type="sldImg"/>
          </p:nvPr>
        </p:nvSpPr>
        <p:spPr>
          <a:ln/>
        </p:spPr>
      </p:sp>
      <p:sp>
        <p:nvSpPr>
          <p:cNvPr id="177155" name="Rectangle 3">
            <a:extLst>
              <a:ext uri="{FF2B5EF4-FFF2-40B4-BE49-F238E27FC236}">
                <a16:creationId xmlns:a16="http://schemas.microsoft.com/office/drawing/2014/main" id="{A28B0FEB-EAE3-625F-9A10-4A32978652F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D51604E-D80A-CE22-B92E-D0AEF0247196}"/>
              </a:ext>
            </a:extLst>
          </p:cNvPr>
          <p:cNvSpPr>
            <a:spLocks noGrp="1" noChangeArrowheads="1"/>
          </p:cNvSpPr>
          <p:nvPr>
            <p:ph type="sldNum" sz="quarter" idx="5"/>
          </p:nvPr>
        </p:nvSpPr>
        <p:spPr>
          <a:ln/>
        </p:spPr>
        <p:txBody>
          <a:bodyPr/>
          <a:lstStyle/>
          <a:p>
            <a:fld id="{1E8C7CFD-1E66-474E-A233-6138E32FCE92}" type="slidenum">
              <a:rPr lang="en-US" altLang="en-US"/>
              <a:pPr/>
              <a:t>49</a:t>
            </a:fld>
            <a:endParaRPr lang="en-US" altLang="en-US"/>
          </a:p>
        </p:txBody>
      </p:sp>
      <p:sp>
        <p:nvSpPr>
          <p:cNvPr id="178178" name="Rectangle 2">
            <a:extLst>
              <a:ext uri="{FF2B5EF4-FFF2-40B4-BE49-F238E27FC236}">
                <a16:creationId xmlns:a16="http://schemas.microsoft.com/office/drawing/2014/main" id="{3E45C203-64F3-AC3C-F4DB-F042A5F5B4CE}"/>
              </a:ext>
            </a:extLst>
          </p:cNvPr>
          <p:cNvSpPr>
            <a:spLocks noRot="1" noChangeArrowheads="1" noTextEdit="1"/>
          </p:cNvSpPr>
          <p:nvPr>
            <p:ph type="sldImg"/>
          </p:nvPr>
        </p:nvSpPr>
        <p:spPr>
          <a:ln/>
        </p:spPr>
      </p:sp>
      <p:sp>
        <p:nvSpPr>
          <p:cNvPr id="178179" name="Rectangle 3">
            <a:extLst>
              <a:ext uri="{FF2B5EF4-FFF2-40B4-BE49-F238E27FC236}">
                <a16:creationId xmlns:a16="http://schemas.microsoft.com/office/drawing/2014/main" id="{6C1ACF0A-192E-0708-8B56-D10073E4A15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63D8EBA-549E-DA86-7400-5FCB75BE1DDE}"/>
              </a:ext>
            </a:extLst>
          </p:cNvPr>
          <p:cNvSpPr>
            <a:spLocks noGrp="1" noChangeArrowheads="1"/>
          </p:cNvSpPr>
          <p:nvPr>
            <p:ph type="sldNum" sz="quarter" idx="5"/>
          </p:nvPr>
        </p:nvSpPr>
        <p:spPr>
          <a:ln/>
        </p:spPr>
        <p:txBody>
          <a:bodyPr/>
          <a:lstStyle/>
          <a:p>
            <a:fld id="{114A2688-AF47-4D55-AA9D-44549E9956E1}" type="slidenum">
              <a:rPr lang="en-US" altLang="en-US"/>
              <a:pPr/>
              <a:t>5</a:t>
            </a:fld>
            <a:endParaRPr lang="en-US" altLang="en-US"/>
          </a:p>
        </p:txBody>
      </p:sp>
      <p:sp>
        <p:nvSpPr>
          <p:cNvPr id="134146" name="Rectangle 2">
            <a:extLst>
              <a:ext uri="{FF2B5EF4-FFF2-40B4-BE49-F238E27FC236}">
                <a16:creationId xmlns:a16="http://schemas.microsoft.com/office/drawing/2014/main" id="{9D9E4F98-BF2E-F499-51E2-F33FFE5C3019}"/>
              </a:ext>
            </a:extLst>
          </p:cNvPr>
          <p:cNvSpPr>
            <a:spLocks noRot="1" noChangeArrowheads="1" noTextEdit="1"/>
          </p:cNvSpPr>
          <p:nvPr>
            <p:ph type="sldImg"/>
          </p:nvPr>
        </p:nvSpPr>
        <p:spPr>
          <a:ln/>
        </p:spPr>
      </p:sp>
      <p:sp>
        <p:nvSpPr>
          <p:cNvPr id="134147" name="Rectangle 3">
            <a:extLst>
              <a:ext uri="{FF2B5EF4-FFF2-40B4-BE49-F238E27FC236}">
                <a16:creationId xmlns:a16="http://schemas.microsoft.com/office/drawing/2014/main" id="{8CA80C37-B89D-0FBD-7582-16B826801A8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85E163-389E-1208-94B7-88807F75730F}"/>
              </a:ext>
            </a:extLst>
          </p:cNvPr>
          <p:cNvSpPr>
            <a:spLocks noGrp="1" noChangeArrowheads="1"/>
          </p:cNvSpPr>
          <p:nvPr>
            <p:ph type="sldNum" sz="quarter" idx="5"/>
          </p:nvPr>
        </p:nvSpPr>
        <p:spPr>
          <a:ln/>
        </p:spPr>
        <p:txBody>
          <a:bodyPr/>
          <a:lstStyle/>
          <a:p>
            <a:fld id="{8E24A4BE-FA68-49B9-A180-85BE7E35DC1A}" type="slidenum">
              <a:rPr lang="en-US" altLang="en-US"/>
              <a:pPr/>
              <a:t>50</a:t>
            </a:fld>
            <a:endParaRPr lang="en-US" altLang="en-US"/>
          </a:p>
        </p:txBody>
      </p:sp>
      <p:sp>
        <p:nvSpPr>
          <p:cNvPr id="179202" name="Rectangle 2">
            <a:extLst>
              <a:ext uri="{FF2B5EF4-FFF2-40B4-BE49-F238E27FC236}">
                <a16:creationId xmlns:a16="http://schemas.microsoft.com/office/drawing/2014/main" id="{DE030E64-48D8-3508-D346-B459813FFD8D}"/>
              </a:ext>
            </a:extLst>
          </p:cNvPr>
          <p:cNvSpPr>
            <a:spLocks noRot="1" noChangeArrowheads="1" noTextEdit="1"/>
          </p:cNvSpPr>
          <p:nvPr>
            <p:ph type="sldImg"/>
          </p:nvPr>
        </p:nvSpPr>
        <p:spPr>
          <a:ln/>
        </p:spPr>
      </p:sp>
      <p:sp>
        <p:nvSpPr>
          <p:cNvPr id="179203" name="Rectangle 3">
            <a:extLst>
              <a:ext uri="{FF2B5EF4-FFF2-40B4-BE49-F238E27FC236}">
                <a16:creationId xmlns:a16="http://schemas.microsoft.com/office/drawing/2014/main" id="{D7EA1B57-6F11-FA2B-0EAA-AAC5104B044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3B5EAC6-546A-051A-00FE-A22A612DFDCD}"/>
              </a:ext>
            </a:extLst>
          </p:cNvPr>
          <p:cNvSpPr>
            <a:spLocks noGrp="1" noChangeArrowheads="1"/>
          </p:cNvSpPr>
          <p:nvPr>
            <p:ph type="sldNum" sz="quarter" idx="5"/>
          </p:nvPr>
        </p:nvSpPr>
        <p:spPr>
          <a:ln/>
        </p:spPr>
        <p:txBody>
          <a:bodyPr/>
          <a:lstStyle/>
          <a:p>
            <a:fld id="{AEADBF77-3255-4699-811A-2EF219596E45}" type="slidenum">
              <a:rPr lang="en-US" altLang="en-US"/>
              <a:pPr/>
              <a:t>51</a:t>
            </a:fld>
            <a:endParaRPr lang="en-US" altLang="en-US"/>
          </a:p>
        </p:txBody>
      </p:sp>
      <p:sp>
        <p:nvSpPr>
          <p:cNvPr id="180226" name="Rectangle 2">
            <a:extLst>
              <a:ext uri="{FF2B5EF4-FFF2-40B4-BE49-F238E27FC236}">
                <a16:creationId xmlns:a16="http://schemas.microsoft.com/office/drawing/2014/main" id="{8DD653E3-5757-A185-9BEB-DDE56E8B70A1}"/>
              </a:ext>
            </a:extLst>
          </p:cNvPr>
          <p:cNvSpPr>
            <a:spLocks noRot="1" noChangeArrowheads="1" noTextEdit="1"/>
          </p:cNvSpPr>
          <p:nvPr>
            <p:ph type="sldImg"/>
          </p:nvPr>
        </p:nvSpPr>
        <p:spPr>
          <a:ln/>
        </p:spPr>
      </p:sp>
      <p:sp>
        <p:nvSpPr>
          <p:cNvPr id="180227" name="Rectangle 3">
            <a:extLst>
              <a:ext uri="{FF2B5EF4-FFF2-40B4-BE49-F238E27FC236}">
                <a16:creationId xmlns:a16="http://schemas.microsoft.com/office/drawing/2014/main" id="{29EFDFD3-57F1-E823-FBE9-142A48ADC12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608274C-245A-D508-5BF8-EEB0816EB59C}"/>
              </a:ext>
            </a:extLst>
          </p:cNvPr>
          <p:cNvSpPr>
            <a:spLocks noGrp="1" noChangeArrowheads="1"/>
          </p:cNvSpPr>
          <p:nvPr>
            <p:ph type="sldNum" sz="quarter" idx="5"/>
          </p:nvPr>
        </p:nvSpPr>
        <p:spPr>
          <a:ln/>
        </p:spPr>
        <p:txBody>
          <a:bodyPr/>
          <a:lstStyle/>
          <a:p>
            <a:fld id="{C8D99F32-9800-4F6A-840F-6D95D770F364}" type="slidenum">
              <a:rPr lang="en-US" altLang="en-US"/>
              <a:pPr/>
              <a:t>52</a:t>
            </a:fld>
            <a:endParaRPr lang="en-US" altLang="en-US"/>
          </a:p>
        </p:txBody>
      </p:sp>
      <p:sp>
        <p:nvSpPr>
          <p:cNvPr id="181250" name="Rectangle 2">
            <a:extLst>
              <a:ext uri="{FF2B5EF4-FFF2-40B4-BE49-F238E27FC236}">
                <a16:creationId xmlns:a16="http://schemas.microsoft.com/office/drawing/2014/main" id="{D418785E-3F61-6B67-8CCB-ACB022C8D5A9}"/>
              </a:ext>
            </a:extLst>
          </p:cNvPr>
          <p:cNvSpPr>
            <a:spLocks noRot="1" noChangeArrowheads="1" noTextEdit="1"/>
          </p:cNvSpPr>
          <p:nvPr>
            <p:ph type="sldImg"/>
          </p:nvPr>
        </p:nvSpPr>
        <p:spPr>
          <a:ln/>
        </p:spPr>
      </p:sp>
      <p:sp>
        <p:nvSpPr>
          <p:cNvPr id="181251" name="Rectangle 3">
            <a:extLst>
              <a:ext uri="{FF2B5EF4-FFF2-40B4-BE49-F238E27FC236}">
                <a16:creationId xmlns:a16="http://schemas.microsoft.com/office/drawing/2014/main" id="{62305FA3-950B-9DA2-C592-CEB41311468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B8AC081-3ABA-4EB0-AB3C-8DFEFAA3FB8F}"/>
              </a:ext>
            </a:extLst>
          </p:cNvPr>
          <p:cNvSpPr>
            <a:spLocks noGrp="1" noChangeArrowheads="1"/>
          </p:cNvSpPr>
          <p:nvPr>
            <p:ph type="sldNum" sz="quarter" idx="5"/>
          </p:nvPr>
        </p:nvSpPr>
        <p:spPr>
          <a:ln/>
        </p:spPr>
        <p:txBody>
          <a:bodyPr/>
          <a:lstStyle/>
          <a:p>
            <a:fld id="{84FCD0AE-8B1B-4808-B0A1-32E61C445EFF}" type="slidenum">
              <a:rPr lang="en-US" altLang="en-US"/>
              <a:pPr/>
              <a:t>53</a:t>
            </a:fld>
            <a:endParaRPr lang="en-US" altLang="en-US"/>
          </a:p>
        </p:txBody>
      </p:sp>
      <p:sp>
        <p:nvSpPr>
          <p:cNvPr id="182274" name="Rectangle 2">
            <a:extLst>
              <a:ext uri="{FF2B5EF4-FFF2-40B4-BE49-F238E27FC236}">
                <a16:creationId xmlns:a16="http://schemas.microsoft.com/office/drawing/2014/main" id="{7D00D5C7-31B5-97F3-0408-2A6EEAC02C78}"/>
              </a:ext>
            </a:extLst>
          </p:cNvPr>
          <p:cNvSpPr>
            <a:spLocks noRot="1" noChangeArrowheads="1" noTextEdit="1"/>
          </p:cNvSpPr>
          <p:nvPr>
            <p:ph type="sldImg"/>
          </p:nvPr>
        </p:nvSpPr>
        <p:spPr>
          <a:ln/>
        </p:spPr>
      </p:sp>
      <p:sp>
        <p:nvSpPr>
          <p:cNvPr id="182275" name="Rectangle 3">
            <a:extLst>
              <a:ext uri="{FF2B5EF4-FFF2-40B4-BE49-F238E27FC236}">
                <a16:creationId xmlns:a16="http://schemas.microsoft.com/office/drawing/2014/main" id="{656C2A44-B390-17DF-2964-058075D56E2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2882C2F-96D1-D157-663D-D1F7B43ECE0A}"/>
              </a:ext>
            </a:extLst>
          </p:cNvPr>
          <p:cNvSpPr>
            <a:spLocks noGrp="1" noChangeArrowheads="1"/>
          </p:cNvSpPr>
          <p:nvPr>
            <p:ph type="sldNum" sz="quarter" idx="5"/>
          </p:nvPr>
        </p:nvSpPr>
        <p:spPr>
          <a:ln/>
        </p:spPr>
        <p:txBody>
          <a:bodyPr/>
          <a:lstStyle/>
          <a:p>
            <a:fld id="{42F1D72D-DB45-4102-A48B-B3FB9DB525AF}" type="slidenum">
              <a:rPr lang="en-US" altLang="en-US"/>
              <a:pPr/>
              <a:t>54</a:t>
            </a:fld>
            <a:endParaRPr lang="en-US" altLang="en-US"/>
          </a:p>
        </p:txBody>
      </p:sp>
      <p:sp>
        <p:nvSpPr>
          <p:cNvPr id="183298" name="Rectangle 2">
            <a:extLst>
              <a:ext uri="{FF2B5EF4-FFF2-40B4-BE49-F238E27FC236}">
                <a16:creationId xmlns:a16="http://schemas.microsoft.com/office/drawing/2014/main" id="{35C59B5A-D67A-A01C-060E-171B68B643D3}"/>
              </a:ext>
            </a:extLst>
          </p:cNvPr>
          <p:cNvSpPr>
            <a:spLocks noRot="1" noChangeArrowheads="1" noTextEdit="1"/>
          </p:cNvSpPr>
          <p:nvPr>
            <p:ph type="sldImg"/>
          </p:nvPr>
        </p:nvSpPr>
        <p:spPr>
          <a:ln/>
        </p:spPr>
      </p:sp>
      <p:sp>
        <p:nvSpPr>
          <p:cNvPr id="183299" name="Rectangle 3">
            <a:extLst>
              <a:ext uri="{FF2B5EF4-FFF2-40B4-BE49-F238E27FC236}">
                <a16:creationId xmlns:a16="http://schemas.microsoft.com/office/drawing/2014/main" id="{B6E30451-3346-B9AD-2B98-2813A52F0E0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B75BAC6-7397-EE91-D852-380410A4CD4B}"/>
              </a:ext>
            </a:extLst>
          </p:cNvPr>
          <p:cNvSpPr>
            <a:spLocks noGrp="1" noChangeArrowheads="1"/>
          </p:cNvSpPr>
          <p:nvPr>
            <p:ph type="sldNum" sz="quarter" idx="5"/>
          </p:nvPr>
        </p:nvSpPr>
        <p:spPr>
          <a:ln/>
        </p:spPr>
        <p:txBody>
          <a:bodyPr/>
          <a:lstStyle/>
          <a:p>
            <a:fld id="{747A30AD-7A4A-4832-8BD2-3F019A7F03E7}" type="slidenum">
              <a:rPr lang="en-US" altLang="en-US"/>
              <a:pPr/>
              <a:t>55</a:t>
            </a:fld>
            <a:endParaRPr lang="en-US" altLang="en-US"/>
          </a:p>
        </p:txBody>
      </p:sp>
      <p:sp>
        <p:nvSpPr>
          <p:cNvPr id="184322" name="Rectangle 2">
            <a:extLst>
              <a:ext uri="{FF2B5EF4-FFF2-40B4-BE49-F238E27FC236}">
                <a16:creationId xmlns:a16="http://schemas.microsoft.com/office/drawing/2014/main" id="{97591F17-58A5-11C9-33B3-D447310C265F}"/>
              </a:ext>
            </a:extLst>
          </p:cNvPr>
          <p:cNvSpPr>
            <a:spLocks noRot="1" noChangeArrowheads="1" noTextEdit="1"/>
          </p:cNvSpPr>
          <p:nvPr>
            <p:ph type="sldImg"/>
          </p:nvPr>
        </p:nvSpPr>
        <p:spPr>
          <a:ln/>
        </p:spPr>
      </p:sp>
      <p:sp>
        <p:nvSpPr>
          <p:cNvPr id="184323" name="Rectangle 3">
            <a:extLst>
              <a:ext uri="{FF2B5EF4-FFF2-40B4-BE49-F238E27FC236}">
                <a16:creationId xmlns:a16="http://schemas.microsoft.com/office/drawing/2014/main" id="{13C55D4E-F8AC-14B1-9B7E-58164CE8332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581798F-5CDA-EB95-9996-DC065C68C186}"/>
              </a:ext>
            </a:extLst>
          </p:cNvPr>
          <p:cNvSpPr>
            <a:spLocks noGrp="1" noChangeArrowheads="1"/>
          </p:cNvSpPr>
          <p:nvPr>
            <p:ph type="sldNum" sz="quarter" idx="5"/>
          </p:nvPr>
        </p:nvSpPr>
        <p:spPr>
          <a:ln/>
        </p:spPr>
        <p:txBody>
          <a:bodyPr/>
          <a:lstStyle/>
          <a:p>
            <a:fld id="{51A388C7-D514-4F4B-99D1-0F97B060D4ED}" type="slidenum">
              <a:rPr lang="en-US" altLang="en-US"/>
              <a:pPr/>
              <a:t>56</a:t>
            </a:fld>
            <a:endParaRPr lang="en-US" altLang="en-US"/>
          </a:p>
        </p:txBody>
      </p:sp>
      <p:sp>
        <p:nvSpPr>
          <p:cNvPr id="117762" name="Rectangle 2">
            <a:extLst>
              <a:ext uri="{FF2B5EF4-FFF2-40B4-BE49-F238E27FC236}">
                <a16:creationId xmlns:a16="http://schemas.microsoft.com/office/drawing/2014/main" id="{902B5813-AB92-C1A8-F89F-AD0BE3D272C3}"/>
              </a:ext>
            </a:extLst>
          </p:cNvPr>
          <p:cNvSpPr>
            <a:spLocks noRot="1" noChangeArrowheads="1" noTextEdit="1"/>
          </p:cNvSpPr>
          <p:nvPr>
            <p:ph type="sldImg"/>
          </p:nvPr>
        </p:nvSpPr>
        <p:spPr>
          <a:ln/>
        </p:spPr>
      </p:sp>
      <p:sp>
        <p:nvSpPr>
          <p:cNvPr id="117763" name="Rectangle 3">
            <a:extLst>
              <a:ext uri="{FF2B5EF4-FFF2-40B4-BE49-F238E27FC236}">
                <a16:creationId xmlns:a16="http://schemas.microsoft.com/office/drawing/2014/main" id="{46CBF370-1B39-0A55-E872-396C123E639A}"/>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D814BA-42C9-1C4A-C2D4-5DBFBF3E0AFA}"/>
              </a:ext>
            </a:extLst>
          </p:cNvPr>
          <p:cNvSpPr>
            <a:spLocks noGrp="1" noChangeArrowheads="1"/>
          </p:cNvSpPr>
          <p:nvPr>
            <p:ph type="sldNum" sz="quarter" idx="5"/>
          </p:nvPr>
        </p:nvSpPr>
        <p:spPr>
          <a:ln/>
        </p:spPr>
        <p:txBody>
          <a:bodyPr/>
          <a:lstStyle/>
          <a:p>
            <a:fld id="{7AF1F238-E24C-4565-A07A-5A7139D72CD2}" type="slidenum">
              <a:rPr lang="en-US" altLang="en-US"/>
              <a:pPr/>
              <a:t>57</a:t>
            </a:fld>
            <a:endParaRPr lang="en-US" altLang="en-US"/>
          </a:p>
        </p:txBody>
      </p:sp>
      <p:sp>
        <p:nvSpPr>
          <p:cNvPr id="185346" name="Rectangle 2">
            <a:extLst>
              <a:ext uri="{FF2B5EF4-FFF2-40B4-BE49-F238E27FC236}">
                <a16:creationId xmlns:a16="http://schemas.microsoft.com/office/drawing/2014/main" id="{A557B7B8-8F4B-9ECB-E29D-7B4FBE7B9C03}"/>
              </a:ext>
            </a:extLst>
          </p:cNvPr>
          <p:cNvSpPr>
            <a:spLocks noRot="1" noChangeArrowheads="1" noTextEdit="1"/>
          </p:cNvSpPr>
          <p:nvPr>
            <p:ph type="sldImg"/>
          </p:nvPr>
        </p:nvSpPr>
        <p:spPr>
          <a:ln/>
        </p:spPr>
      </p:sp>
      <p:sp>
        <p:nvSpPr>
          <p:cNvPr id="185347" name="Rectangle 3">
            <a:extLst>
              <a:ext uri="{FF2B5EF4-FFF2-40B4-BE49-F238E27FC236}">
                <a16:creationId xmlns:a16="http://schemas.microsoft.com/office/drawing/2014/main" id="{3E82378D-C152-5447-134D-A66324EC5E3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C15514-9465-3B38-2DB3-301D6A96DA4F}"/>
              </a:ext>
            </a:extLst>
          </p:cNvPr>
          <p:cNvSpPr>
            <a:spLocks noGrp="1" noChangeArrowheads="1"/>
          </p:cNvSpPr>
          <p:nvPr>
            <p:ph type="sldNum" sz="quarter" idx="5"/>
          </p:nvPr>
        </p:nvSpPr>
        <p:spPr>
          <a:ln/>
        </p:spPr>
        <p:txBody>
          <a:bodyPr/>
          <a:lstStyle/>
          <a:p>
            <a:fld id="{8C401724-6F3E-4BE8-B381-7F0CBD21572E}" type="slidenum">
              <a:rPr lang="en-US" altLang="en-US"/>
              <a:pPr/>
              <a:t>58</a:t>
            </a:fld>
            <a:endParaRPr lang="en-US" altLang="en-US"/>
          </a:p>
        </p:txBody>
      </p:sp>
      <p:sp>
        <p:nvSpPr>
          <p:cNvPr id="186370" name="Rectangle 2">
            <a:extLst>
              <a:ext uri="{FF2B5EF4-FFF2-40B4-BE49-F238E27FC236}">
                <a16:creationId xmlns:a16="http://schemas.microsoft.com/office/drawing/2014/main" id="{ADE2F5A5-E72A-475C-D447-481A97F620FE}"/>
              </a:ext>
            </a:extLst>
          </p:cNvPr>
          <p:cNvSpPr>
            <a:spLocks noRot="1" noChangeArrowheads="1" noTextEdit="1"/>
          </p:cNvSpPr>
          <p:nvPr>
            <p:ph type="sldImg"/>
          </p:nvPr>
        </p:nvSpPr>
        <p:spPr>
          <a:ln/>
        </p:spPr>
      </p:sp>
      <p:sp>
        <p:nvSpPr>
          <p:cNvPr id="186371" name="Rectangle 3">
            <a:extLst>
              <a:ext uri="{FF2B5EF4-FFF2-40B4-BE49-F238E27FC236}">
                <a16:creationId xmlns:a16="http://schemas.microsoft.com/office/drawing/2014/main" id="{517D967E-384D-D694-C34D-0A3B2FA177C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93C660-6A18-5952-9684-3CED7BAD2F93}"/>
              </a:ext>
            </a:extLst>
          </p:cNvPr>
          <p:cNvSpPr>
            <a:spLocks noGrp="1" noChangeArrowheads="1"/>
          </p:cNvSpPr>
          <p:nvPr>
            <p:ph type="sldNum" sz="quarter" idx="5"/>
          </p:nvPr>
        </p:nvSpPr>
        <p:spPr>
          <a:ln/>
        </p:spPr>
        <p:txBody>
          <a:bodyPr/>
          <a:lstStyle/>
          <a:p>
            <a:fld id="{9F97669C-0B38-4218-AFEF-A290813DE4EA}" type="slidenum">
              <a:rPr lang="en-US" altLang="en-US"/>
              <a:pPr/>
              <a:t>59</a:t>
            </a:fld>
            <a:endParaRPr lang="en-US" altLang="en-US"/>
          </a:p>
        </p:txBody>
      </p:sp>
      <p:sp>
        <p:nvSpPr>
          <p:cNvPr id="187394" name="Rectangle 2">
            <a:extLst>
              <a:ext uri="{FF2B5EF4-FFF2-40B4-BE49-F238E27FC236}">
                <a16:creationId xmlns:a16="http://schemas.microsoft.com/office/drawing/2014/main" id="{98B363B1-1C8D-1315-76E9-A5A313CF7B3B}"/>
              </a:ext>
            </a:extLst>
          </p:cNvPr>
          <p:cNvSpPr>
            <a:spLocks noRot="1" noChangeArrowheads="1" noTextEdit="1"/>
          </p:cNvSpPr>
          <p:nvPr>
            <p:ph type="sldImg"/>
          </p:nvPr>
        </p:nvSpPr>
        <p:spPr>
          <a:ln/>
        </p:spPr>
      </p:sp>
      <p:sp>
        <p:nvSpPr>
          <p:cNvPr id="187395" name="Rectangle 3">
            <a:extLst>
              <a:ext uri="{FF2B5EF4-FFF2-40B4-BE49-F238E27FC236}">
                <a16:creationId xmlns:a16="http://schemas.microsoft.com/office/drawing/2014/main" id="{5AF8A497-02D2-AD00-CA1D-91FD0BC559C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A90AFA-4576-5CEE-868B-71CFC90B2719}"/>
              </a:ext>
            </a:extLst>
          </p:cNvPr>
          <p:cNvSpPr>
            <a:spLocks noGrp="1" noChangeArrowheads="1"/>
          </p:cNvSpPr>
          <p:nvPr>
            <p:ph type="sldNum" sz="quarter" idx="5"/>
          </p:nvPr>
        </p:nvSpPr>
        <p:spPr>
          <a:ln/>
        </p:spPr>
        <p:txBody>
          <a:bodyPr/>
          <a:lstStyle/>
          <a:p>
            <a:fld id="{4707C3C0-63C4-4D65-9764-4DBA20CD0090}" type="slidenum">
              <a:rPr lang="en-US" altLang="en-US"/>
              <a:pPr/>
              <a:t>6</a:t>
            </a:fld>
            <a:endParaRPr lang="en-US" altLang="en-US"/>
          </a:p>
        </p:txBody>
      </p:sp>
      <p:sp>
        <p:nvSpPr>
          <p:cNvPr id="135170" name="Rectangle 2">
            <a:extLst>
              <a:ext uri="{FF2B5EF4-FFF2-40B4-BE49-F238E27FC236}">
                <a16:creationId xmlns:a16="http://schemas.microsoft.com/office/drawing/2014/main" id="{1F7147DA-FC44-BC94-5D83-EC9389694E85}"/>
              </a:ext>
            </a:extLst>
          </p:cNvPr>
          <p:cNvSpPr>
            <a:spLocks noRot="1" noChangeArrowheads="1" noTextEdit="1"/>
          </p:cNvSpPr>
          <p:nvPr>
            <p:ph type="sldImg"/>
          </p:nvPr>
        </p:nvSpPr>
        <p:spPr>
          <a:ln/>
        </p:spPr>
      </p:sp>
      <p:sp>
        <p:nvSpPr>
          <p:cNvPr id="135171" name="Rectangle 3">
            <a:extLst>
              <a:ext uri="{FF2B5EF4-FFF2-40B4-BE49-F238E27FC236}">
                <a16:creationId xmlns:a16="http://schemas.microsoft.com/office/drawing/2014/main" id="{C0086460-7C16-9332-41B5-378A9101127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CF7575A-D542-239E-A786-91A4733A93BD}"/>
              </a:ext>
            </a:extLst>
          </p:cNvPr>
          <p:cNvSpPr>
            <a:spLocks noGrp="1" noChangeArrowheads="1"/>
          </p:cNvSpPr>
          <p:nvPr>
            <p:ph type="sldNum" sz="quarter" idx="5"/>
          </p:nvPr>
        </p:nvSpPr>
        <p:spPr>
          <a:ln/>
        </p:spPr>
        <p:txBody>
          <a:bodyPr/>
          <a:lstStyle/>
          <a:p>
            <a:fld id="{E033F9C1-C91A-42A1-A346-2360E4A41148}" type="slidenum">
              <a:rPr lang="en-US" altLang="en-US"/>
              <a:pPr/>
              <a:t>60</a:t>
            </a:fld>
            <a:endParaRPr lang="en-US" altLang="en-US"/>
          </a:p>
        </p:txBody>
      </p:sp>
      <p:sp>
        <p:nvSpPr>
          <p:cNvPr id="189442" name="Rectangle 2">
            <a:extLst>
              <a:ext uri="{FF2B5EF4-FFF2-40B4-BE49-F238E27FC236}">
                <a16:creationId xmlns:a16="http://schemas.microsoft.com/office/drawing/2014/main" id="{EF11E66C-E2FD-71B5-17EF-B1DE9B7B346A}"/>
              </a:ext>
            </a:extLst>
          </p:cNvPr>
          <p:cNvSpPr>
            <a:spLocks noRot="1" noChangeArrowheads="1" noTextEdit="1"/>
          </p:cNvSpPr>
          <p:nvPr>
            <p:ph type="sldImg"/>
          </p:nvPr>
        </p:nvSpPr>
        <p:spPr>
          <a:xfrm>
            <a:off x="1144588" y="685800"/>
            <a:ext cx="4572000" cy="3429000"/>
          </a:xfrm>
          <a:ln/>
        </p:spPr>
      </p:sp>
      <p:sp>
        <p:nvSpPr>
          <p:cNvPr id="189443" name="Rectangle 3">
            <a:extLst>
              <a:ext uri="{FF2B5EF4-FFF2-40B4-BE49-F238E27FC236}">
                <a16:creationId xmlns:a16="http://schemas.microsoft.com/office/drawing/2014/main" id="{F94097BA-5C2A-2827-8027-B124D9E7E998}"/>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821BB83-2275-0ECC-4203-E4139D19E740}"/>
              </a:ext>
            </a:extLst>
          </p:cNvPr>
          <p:cNvSpPr>
            <a:spLocks noGrp="1" noChangeArrowheads="1"/>
          </p:cNvSpPr>
          <p:nvPr>
            <p:ph type="sldNum" sz="quarter" idx="5"/>
          </p:nvPr>
        </p:nvSpPr>
        <p:spPr>
          <a:ln/>
        </p:spPr>
        <p:txBody>
          <a:bodyPr/>
          <a:lstStyle/>
          <a:p>
            <a:fld id="{C8B440D7-AEAB-43E0-9FD8-3A41B80299BA}" type="slidenum">
              <a:rPr lang="en-US" altLang="en-US"/>
              <a:pPr/>
              <a:t>7</a:t>
            </a:fld>
            <a:endParaRPr lang="en-US" altLang="en-US"/>
          </a:p>
        </p:txBody>
      </p:sp>
      <p:sp>
        <p:nvSpPr>
          <p:cNvPr id="136194" name="Rectangle 2">
            <a:extLst>
              <a:ext uri="{FF2B5EF4-FFF2-40B4-BE49-F238E27FC236}">
                <a16:creationId xmlns:a16="http://schemas.microsoft.com/office/drawing/2014/main" id="{5EAB653D-8455-9956-EE07-7FB6F1AF800C}"/>
              </a:ext>
            </a:extLst>
          </p:cNvPr>
          <p:cNvSpPr>
            <a:spLocks noRot="1" noChangeArrowheads="1" noTextEdit="1"/>
          </p:cNvSpPr>
          <p:nvPr>
            <p:ph type="sldImg"/>
          </p:nvPr>
        </p:nvSpPr>
        <p:spPr>
          <a:ln/>
        </p:spPr>
      </p:sp>
      <p:sp>
        <p:nvSpPr>
          <p:cNvPr id="136195" name="Rectangle 3">
            <a:extLst>
              <a:ext uri="{FF2B5EF4-FFF2-40B4-BE49-F238E27FC236}">
                <a16:creationId xmlns:a16="http://schemas.microsoft.com/office/drawing/2014/main" id="{7B0B8590-2D1D-AFD1-7B40-3802C64979F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32C94B-CCA7-7660-1B30-ADEA0830AC4B}"/>
              </a:ext>
            </a:extLst>
          </p:cNvPr>
          <p:cNvSpPr>
            <a:spLocks noGrp="1" noChangeArrowheads="1"/>
          </p:cNvSpPr>
          <p:nvPr>
            <p:ph type="sldNum" sz="quarter" idx="5"/>
          </p:nvPr>
        </p:nvSpPr>
        <p:spPr>
          <a:ln/>
        </p:spPr>
        <p:txBody>
          <a:bodyPr/>
          <a:lstStyle/>
          <a:p>
            <a:fld id="{75014E36-1606-4929-BACA-4DCECBEE6C22}" type="slidenum">
              <a:rPr lang="en-US" altLang="en-US"/>
              <a:pPr/>
              <a:t>8</a:t>
            </a:fld>
            <a:endParaRPr lang="en-US" altLang="en-US"/>
          </a:p>
        </p:txBody>
      </p:sp>
      <p:sp>
        <p:nvSpPr>
          <p:cNvPr id="137218" name="Rectangle 2">
            <a:extLst>
              <a:ext uri="{FF2B5EF4-FFF2-40B4-BE49-F238E27FC236}">
                <a16:creationId xmlns:a16="http://schemas.microsoft.com/office/drawing/2014/main" id="{522DAD53-A556-7921-FF39-32E31DF970B6}"/>
              </a:ext>
            </a:extLst>
          </p:cNvPr>
          <p:cNvSpPr>
            <a:spLocks noRot="1" noChangeArrowheads="1" noTextEdit="1"/>
          </p:cNvSpPr>
          <p:nvPr>
            <p:ph type="sldImg"/>
          </p:nvPr>
        </p:nvSpPr>
        <p:spPr>
          <a:ln/>
        </p:spPr>
      </p:sp>
      <p:sp>
        <p:nvSpPr>
          <p:cNvPr id="137219" name="Rectangle 3">
            <a:extLst>
              <a:ext uri="{FF2B5EF4-FFF2-40B4-BE49-F238E27FC236}">
                <a16:creationId xmlns:a16="http://schemas.microsoft.com/office/drawing/2014/main" id="{E911D7BB-E02F-0843-867F-BA0458B0A76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87EA6F9-EF09-35AB-E72E-8AF928F6B721}"/>
              </a:ext>
            </a:extLst>
          </p:cNvPr>
          <p:cNvSpPr>
            <a:spLocks noGrp="1" noChangeArrowheads="1"/>
          </p:cNvSpPr>
          <p:nvPr>
            <p:ph type="sldNum" sz="quarter" idx="5"/>
          </p:nvPr>
        </p:nvSpPr>
        <p:spPr>
          <a:ln/>
        </p:spPr>
        <p:txBody>
          <a:bodyPr/>
          <a:lstStyle/>
          <a:p>
            <a:fld id="{8F521923-4AF3-4E74-8CBB-AD7990B60DD3}" type="slidenum">
              <a:rPr lang="en-US" altLang="en-US"/>
              <a:pPr/>
              <a:t>9</a:t>
            </a:fld>
            <a:endParaRPr lang="en-US" altLang="en-US"/>
          </a:p>
        </p:txBody>
      </p:sp>
      <p:sp>
        <p:nvSpPr>
          <p:cNvPr id="138242" name="Rectangle 2">
            <a:extLst>
              <a:ext uri="{FF2B5EF4-FFF2-40B4-BE49-F238E27FC236}">
                <a16:creationId xmlns:a16="http://schemas.microsoft.com/office/drawing/2014/main" id="{6CE0CB7F-8295-A3EC-63A8-FC768AEB67C7}"/>
              </a:ext>
            </a:extLst>
          </p:cNvPr>
          <p:cNvSpPr>
            <a:spLocks noRot="1" noChangeArrowheads="1" noTextEdit="1"/>
          </p:cNvSpPr>
          <p:nvPr>
            <p:ph type="sldImg"/>
          </p:nvPr>
        </p:nvSpPr>
        <p:spPr>
          <a:ln/>
        </p:spPr>
      </p:sp>
      <p:sp>
        <p:nvSpPr>
          <p:cNvPr id="138243" name="Rectangle 3">
            <a:extLst>
              <a:ext uri="{FF2B5EF4-FFF2-40B4-BE49-F238E27FC236}">
                <a16:creationId xmlns:a16="http://schemas.microsoft.com/office/drawing/2014/main" id="{084C0058-E15C-FBC0-2F90-C9D087C15403}"/>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2BA87-F8C8-7784-C165-2CF702E485E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86CB446-4FCD-A3E6-722E-EA15571AE3E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3591E35-1973-2F41-8F2C-013B452F36C2}"/>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8F759F11-1C06-7B05-506C-636E374D9657}"/>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F7C483BD-541E-C095-630C-4C11C1BBDACB}"/>
              </a:ext>
            </a:extLst>
          </p:cNvPr>
          <p:cNvSpPr>
            <a:spLocks noGrp="1"/>
          </p:cNvSpPr>
          <p:nvPr>
            <p:ph type="sldNum" sz="quarter" idx="12"/>
          </p:nvPr>
        </p:nvSpPr>
        <p:spPr/>
        <p:txBody>
          <a:bodyPr/>
          <a:lstStyle>
            <a:lvl1pPr>
              <a:defRPr/>
            </a:lvl1pPr>
          </a:lstStyle>
          <a:p>
            <a:fld id="{083B1E75-71EB-4D7D-B6DE-74091EE03036}" type="slidenum">
              <a:rPr lang="en-GB" altLang="en-US"/>
              <a:pPr/>
              <a:t>‹#›</a:t>
            </a:fld>
            <a:endParaRPr lang="en-GB" altLang="en-US"/>
          </a:p>
        </p:txBody>
      </p:sp>
    </p:spTree>
    <p:extLst>
      <p:ext uri="{BB962C8B-B14F-4D97-AF65-F5344CB8AC3E}">
        <p14:creationId xmlns:p14="http://schemas.microsoft.com/office/powerpoint/2010/main" val="758696386"/>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26AB-DB4B-F9BF-7E42-653BFA2A49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3698AC-DC2A-6D19-6CD9-0E6D474BB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4D714B-3C5F-AEE7-5ED2-2E4D151D3D80}"/>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47A38CD3-A5B8-1012-9BF1-6262B2A733AE}"/>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C84EEA59-EBBF-4DDB-D8E2-606D0BB9FEB6}"/>
              </a:ext>
            </a:extLst>
          </p:cNvPr>
          <p:cNvSpPr>
            <a:spLocks noGrp="1"/>
          </p:cNvSpPr>
          <p:nvPr>
            <p:ph type="sldNum" sz="quarter" idx="12"/>
          </p:nvPr>
        </p:nvSpPr>
        <p:spPr/>
        <p:txBody>
          <a:bodyPr/>
          <a:lstStyle>
            <a:lvl1pPr>
              <a:defRPr/>
            </a:lvl1pPr>
          </a:lstStyle>
          <a:p>
            <a:fld id="{04AA8549-4AEB-4E1C-B7C0-079AFCBE2B32}" type="slidenum">
              <a:rPr lang="en-GB" altLang="en-US"/>
              <a:pPr/>
              <a:t>‹#›</a:t>
            </a:fld>
            <a:endParaRPr lang="en-GB" altLang="en-US"/>
          </a:p>
        </p:txBody>
      </p:sp>
    </p:spTree>
    <p:extLst>
      <p:ext uri="{BB962C8B-B14F-4D97-AF65-F5344CB8AC3E}">
        <p14:creationId xmlns:p14="http://schemas.microsoft.com/office/powerpoint/2010/main" val="257171922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C10DC8-FD26-DD78-1E0B-7D107CC1EF1B}"/>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2F0339-DBC8-3E7F-2762-7E1075A42B73}"/>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D3707F-CB76-039D-415B-81C6AF96496D}"/>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BA5A6F51-9786-41CF-0815-DC7D0F0563F1}"/>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F063449D-1D63-457E-F2AF-7C042E9AAA5C}"/>
              </a:ext>
            </a:extLst>
          </p:cNvPr>
          <p:cNvSpPr>
            <a:spLocks noGrp="1"/>
          </p:cNvSpPr>
          <p:nvPr>
            <p:ph type="sldNum" sz="quarter" idx="12"/>
          </p:nvPr>
        </p:nvSpPr>
        <p:spPr/>
        <p:txBody>
          <a:bodyPr/>
          <a:lstStyle>
            <a:lvl1pPr>
              <a:defRPr/>
            </a:lvl1pPr>
          </a:lstStyle>
          <a:p>
            <a:fld id="{252719E2-9521-425F-8D32-3E69F63AA965}" type="slidenum">
              <a:rPr lang="en-GB" altLang="en-US"/>
              <a:pPr/>
              <a:t>‹#›</a:t>
            </a:fld>
            <a:endParaRPr lang="en-GB" altLang="en-US"/>
          </a:p>
        </p:txBody>
      </p:sp>
    </p:spTree>
    <p:extLst>
      <p:ext uri="{BB962C8B-B14F-4D97-AF65-F5344CB8AC3E}">
        <p14:creationId xmlns:p14="http://schemas.microsoft.com/office/powerpoint/2010/main" val="126594171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AE8A-C2F6-5E2E-DDA2-75C06E1C25B3}"/>
              </a:ext>
            </a:extLst>
          </p:cNvPr>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3011AD-3622-82BE-A94D-7FAFDECA1B27}"/>
              </a:ext>
            </a:extLst>
          </p:cNvPr>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a:extLst>
              <a:ext uri="{FF2B5EF4-FFF2-40B4-BE49-F238E27FC236}">
                <a16:creationId xmlns:a16="http://schemas.microsoft.com/office/drawing/2014/main" id="{14182C16-66F4-D5E8-DECF-269495D48667}"/>
              </a:ext>
            </a:extLst>
          </p:cNvPr>
          <p:cNvSpPr>
            <a:spLocks noGrp="1"/>
          </p:cNvSpPr>
          <p:nvPr>
            <p:ph type="clipArt" sz="half" idx="2"/>
          </p:nvPr>
        </p:nvSpPr>
        <p:spPr>
          <a:xfrm>
            <a:off x="4648200" y="1981200"/>
            <a:ext cx="3810000" cy="4114800"/>
          </a:xfrm>
        </p:spPr>
        <p:txBody>
          <a:bodyPr/>
          <a:lstStyle/>
          <a:p>
            <a:endParaRPr lang="en-GB"/>
          </a:p>
        </p:txBody>
      </p:sp>
      <p:sp>
        <p:nvSpPr>
          <p:cNvPr id="5" name="Date Placeholder 4">
            <a:extLst>
              <a:ext uri="{FF2B5EF4-FFF2-40B4-BE49-F238E27FC236}">
                <a16:creationId xmlns:a16="http://schemas.microsoft.com/office/drawing/2014/main" id="{DFC82561-2EC1-BA34-E147-7BEEECE9F65E}"/>
              </a:ext>
            </a:extLst>
          </p:cNvPr>
          <p:cNvSpPr>
            <a:spLocks noGrp="1"/>
          </p:cNvSpPr>
          <p:nvPr>
            <p:ph type="dt" sz="half" idx="10"/>
          </p:nvPr>
        </p:nvSpPr>
        <p:spPr>
          <a:xfrm>
            <a:off x="685800" y="6248400"/>
            <a:ext cx="1905000" cy="457200"/>
          </a:xfr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5A83FCBF-6439-1705-2B32-3B1C9C596DBD}"/>
              </a:ext>
            </a:extLst>
          </p:cNvPr>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C4C25C30-A2CF-8F28-451A-CE37777CD6DE}"/>
              </a:ext>
            </a:extLst>
          </p:cNvPr>
          <p:cNvSpPr>
            <a:spLocks noGrp="1"/>
          </p:cNvSpPr>
          <p:nvPr>
            <p:ph type="sldNum" sz="quarter" idx="12"/>
          </p:nvPr>
        </p:nvSpPr>
        <p:spPr>
          <a:xfrm>
            <a:off x="6553200" y="6248400"/>
            <a:ext cx="1905000" cy="457200"/>
          </a:xfrm>
        </p:spPr>
        <p:txBody>
          <a:bodyPr/>
          <a:lstStyle>
            <a:lvl1pPr>
              <a:defRPr/>
            </a:lvl1pPr>
          </a:lstStyle>
          <a:p>
            <a:fld id="{3331105D-19DE-4960-BB8E-4CA7C932C389}" type="slidenum">
              <a:rPr lang="en-GB" altLang="en-US"/>
              <a:pPr/>
              <a:t>‹#›</a:t>
            </a:fld>
            <a:endParaRPr lang="en-GB" altLang="en-US"/>
          </a:p>
        </p:txBody>
      </p:sp>
    </p:spTree>
    <p:extLst>
      <p:ext uri="{BB962C8B-B14F-4D97-AF65-F5344CB8AC3E}">
        <p14:creationId xmlns:p14="http://schemas.microsoft.com/office/powerpoint/2010/main" val="13200970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C561-0F11-C56E-CAC9-C19CCFF045A1}"/>
              </a:ext>
            </a:extLst>
          </p:cNvPr>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Online Image Placeholder 2">
            <a:extLst>
              <a:ext uri="{FF2B5EF4-FFF2-40B4-BE49-F238E27FC236}">
                <a16:creationId xmlns:a16="http://schemas.microsoft.com/office/drawing/2014/main" id="{89463028-762D-3DF5-EC9D-C200BDE763E2}"/>
              </a:ext>
            </a:extLst>
          </p:cNvPr>
          <p:cNvSpPr>
            <a:spLocks noGrp="1"/>
          </p:cNvSpPr>
          <p:nvPr>
            <p:ph type="clipArt" sz="half" idx="1"/>
          </p:nvPr>
        </p:nvSpPr>
        <p:spPr>
          <a:xfrm>
            <a:off x="685800" y="1981200"/>
            <a:ext cx="3810000" cy="4114800"/>
          </a:xfrm>
        </p:spPr>
        <p:txBody>
          <a:bodyPr/>
          <a:lstStyle/>
          <a:p>
            <a:endParaRPr lang="en-GB"/>
          </a:p>
        </p:txBody>
      </p:sp>
      <p:sp>
        <p:nvSpPr>
          <p:cNvPr id="4" name="Text Placeholder 3">
            <a:extLst>
              <a:ext uri="{FF2B5EF4-FFF2-40B4-BE49-F238E27FC236}">
                <a16:creationId xmlns:a16="http://schemas.microsoft.com/office/drawing/2014/main" id="{39637581-CFF7-21DB-D001-9DF6B7F03F1D}"/>
              </a:ext>
            </a:extLst>
          </p:cNvPr>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AC87CE-F954-A4BF-EDDD-DEB59CABF080}"/>
              </a:ext>
            </a:extLst>
          </p:cNvPr>
          <p:cNvSpPr>
            <a:spLocks noGrp="1"/>
          </p:cNvSpPr>
          <p:nvPr>
            <p:ph type="dt" sz="half" idx="10"/>
          </p:nvPr>
        </p:nvSpPr>
        <p:spPr>
          <a:xfrm>
            <a:off x="685800" y="6248400"/>
            <a:ext cx="1905000" cy="457200"/>
          </a:xfr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2F37FB7C-2323-A00C-92AE-D4400DC97FC6}"/>
              </a:ext>
            </a:extLst>
          </p:cNvPr>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C1AF9AAB-1D57-DD2B-FAC7-03D861E08466}"/>
              </a:ext>
            </a:extLst>
          </p:cNvPr>
          <p:cNvSpPr>
            <a:spLocks noGrp="1"/>
          </p:cNvSpPr>
          <p:nvPr>
            <p:ph type="sldNum" sz="quarter" idx="12"/>
          </p:nvPr>
        </p:nvSpPr>
        <p:spPr>
          <a:xfrm>
            <a:off x="6553200" y="6248400"/>
            <a:ext cx="1905000" cy="457200"/>
          </a:xfrm>
        </p:spPr>
        <p:txBody>
          <a:bodyPr/>
          <a:lstStyle>
            <a:lvl1pPr>
              <a:defRPr/>
            </a:lvl1pPr>
          </a:lstStyle>
          <a:p>
            <a:fld id="{C8766BB7-34D1-4611-90E0-02AFCFF45394}" type="slidenum">
              <a:rPr lang="en-GB" altLang="en-US"/>
              <a:pPr/>
              <a:t>‹#›</a:t>
            </a:fld>
            <a:endParaRPr lang="en-GB" altLang="en-US"/>
          </a:p>
        </p:txBody>
      </p:sp>
    </p:spTree>
    <p:extLst>
      <p:ext uri="{BB962C8B-B14F-4D97-AF65-F5344CB8AC3E}">
        <p14:creationId xmlns:p14="http://schemas.microsoft.com/office/powerpoint/2010/main" val="190587689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A1E7-EDFE-0691-85EB-B24ED4F3E885}"/>
              </a:ext>
            </a:extLst>
          </p:cNvPr>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SmartArt Placeholder 2">
            <a:extLst>
              <a:ext uri="{FF2B5EF4-FFF2-40B4-BE49-F238E27FC236}">
                <a16:creationId xmlns:a16="http://schemas.microsoft.com/office/drawing/2014/main" id="{825B18CB-BFA6-3CC3-EA5C-317D5F3A843D}"/>
              </a:ext>
            </a:extLst>
          </p:cNvPr>
          <p:cNvSpPr>
            <a:spLocks noGrp="1"/>
          </p:cNvSpPr>
          <p:nvPr>
            <p:ph type="dgm" idx="1"/>
          </p:nvPr>
        </p:nvSpPr>
        <p:spPr>
          <a:xfrm>
            <a:off x="685800" y="1981200"/>
            <a:ext cx="7772400" cy="4114800"/>
          </a:xfrm>
        </p:spPr>
        <p:txBody>
          <a:bodyPr/>
          <a:lstStyle/>
          <a:p>
            <a:endParaRPr lang="en-GB"/>
          </a:p>
        </p:txBody>
      </p:sp>
      <p:sp>
        <p:nvSpPr>
          <p:cNvPr id="4" name="Date Placeholder 3">
            <a:extLst>
              <a:ext uri="{FF2B5EF4-FFF2-40B4-BE49-F238E27FC236}">
                <a16:creationId xmlns:a16="http://schemas.microsoft.com/office/drawing/2014/main" id="{F84C370D-441C-08A3-110B-2BDEFFA6BB4F}"/>
              </a:ext>
            </a:extLst>
          </p:cNvPr>
          <p:cNvSpPr>
            <a:spLocks noGrp="1"/>
          </p:cNvSpPr>
          <p:nvPr>
            <p:ph type="dt" sz="half" idx="10"/>
          </p:nvPr>
        </p:nvSpPr>
        <p:spPr>
          <a:xfrm>
            <a:off x="685800" y="6248400"/>
            <a:ext cx="1905000" cy="457200"/>
          </a:xfrm>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D7521F0C-5277-47CD-56F0-88DCAE62C490}"/>
              </a:ext>
            </a:extLst>
          </p:cNvPr>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934D2A98-0D4D-0BC3-23C7-F36677E2CA37}"/>
              </a:ext>
            </a:extLst>
          </p:cNvPr>
          <p:cNvSpPr>
            <a:spLocks noGrp="1"/>
          </p:cNvSpPr>
          <p:nvPr>
            <p:ph type="sldNum" sz="quarter" idx="12"/>
          </p:nvPr>
        </p:nvSpPr>
        <p:spPr>
          <a:xfrm>
            <a:off x="6553200" y="6248400"/>
            <a:ext cx="1905000" cy="457200"/>
          </a:xfrm>
        </p:spPr>
        <p:txBody>
          <a:bodyPr/>
          <a:lstStyle>
            <a:lvl1pPr>
              <a:defRPr/>
            </a:lvl1pPr>
          </a:lstStyle>
          <a:p>
            <a:fld id="{7E1B9C22-9F54-42D4-A5AD-F21AA9B9700E}" type="slidenum">
              <a:rPr lang="en-GB" altLang="en-US"/>
              <a:pPr/>
              <a:t>‹#›</a:t>
            </a:fld>
            <a:endParaRPr lang="en-GB" altLang="en-US"/>
          </a:p>
        </p:txBody>
      </p:sp>
    </p:spTree>
    <p:extLst>
      <p:ext uri="{BB962C8B-B14F-4D97-AF65-F5344CB8AC3E}">
        <p14:creationId xmlns:p14="http://schemas.microsoft.com/office/powerpoint/2010/main" val="3751940987"/>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A0025-DF90-B175-8191-03BAC7A814AB}"/>
              </a:ext>
            </a:extLst>
          </p:cNvPr>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B86E97-8039-7742-0070-C63751B7B7DE}"/>
              </a:ext>
            </a:extLst>
          </p:cNvPr>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69122D-AD32-AA42-4A66-F679F00628D2}"/>
              </a:ext>
            </a:extLst>
          </p:cNvPr>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CD34B5B4-FCDC-0C57-CCE2-6F0BE24A0529}"/>
              </a:ext>
            </a:extLst>
          </p:cNvPr>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232D5812-E183-1586-4413-265B34A4D9C3}"/>
              </a:ext>
            </a:extLst>
          </p:cNvPr>
          <p:cNvSpPr>
            <a:spLocks noGrp="1"/>
          </p:cNvSpPr>
          <p:nvPr>
            <p:ph type="dt" sz="half" idx="10"/>
          </p:nvPr>
        </p:nvSpPr>
        <p:spPr>
          <a:xfrm>
            <a:off x="685800" y="6248400"/>
            <a:ext cx="1905000" cy="457200"/>
          </a:xfrm>
        </p:spPr>
        <p:txBody>
          <a:bodyPr/>
          <a:lstStyle>
            <a:lvl1pPr>
              <a:defRPr/>
            </a:lvl1pPr>
          </a:lstStyle>
          <a:p>
            <a:endParaRPr lang="en-GB" altLang="en-US"/>
          </a:p>
        </p:txBody>
      </p:sp>
      <p:sp>
        <p:nvSpPr>
          <p:cNvPr id="7" name="Footer Placeholder 6">
            <a:extLst>
              <a:ext uri="{FF2B5EF4-FFF2-40B4-BE49-F238E27FC236}">
                <a16:creationId xmlns:a16="http://schemas.microsoft.com/office/drawing/2014/main" id="{B68D6FDD-5F21-5650-0164-35CC65BB7F52}"/>
              </a:ext>
            </a:extLst>
          </p:cNvPr>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8" name="Slide Number Placeholder 7">
            <a:extLst>
              <a:ext uri="{FF2B5EF4-FFF2-40B4-BE49-F238E27FC236}">
                <a16:creationId xmlns:a16="http://schemas.microsoft.com/office/drawing/2014/main" id="{014BD95E-2C2E-2ADD-21F1-F95B998334EB}"/>
              </a:ext>
            </a:extLst>
          </p:cNvPr>
          <p:cNvSpPr>
            <a:spLocks noGrp="1"/>
          </p:cNvSpPr>
          <p:nvPr>
            <p:ph type="sldNum" sz="quarter" idx="12"/>
          </p:nvPr>
        </p:nvSpPr>
        <p:spPr>
          <a:xfrm>
            <a:off x="6553200" y="6248400"/>
            <a:ext cx="1905000" cy="457200"/>
          </a:xfrm>
        </p:spPr>
        <p:txBody>
          <a:bodyPr/>
          <a:lstStyle>
            <a:lvl1pPr>
              <a:defRPr/>
            </a:lvl1pPr>
          </a:lstStyle>
          <a:p>
            <a:fld id="{95DAD759-C9A9-4360-B4F4-9AA13188F5F9}" type="slidenum">
              <a:rPr lang="en-GB" altLang="en-US"/>
              <a:pPr/>
              <a:t>‹#›</a:t>
            </a:fld>
            <a:endParaRPr lang="en-GB" altLang="en-US"/>
          </a:p>
        </p:txBody>
      </p:sp>
    </p:spTree>
    <p:extLst>
      <p:ext uri="{BB962C8B-B14F-4D97-AF65-F5344CB8AC3E}">
        <p14:creationId xmlns:p14="http://schemas.microsoft.com/office/powerpoint/2010/main" val="1068461758"/>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9252-296E-D8B3-2072-73E2D375150F}"/>
              </a:ext>
            </a:extLst>
          </p:cNvPr>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810633-5AD2-32B4-FD6D-E73B37806070}"/>
              </a:ext>
            </a:extLst>
          </p:cNvPr>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C72A1A-B733-E786-0E09-BE82364AE21F}"/>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266BB2-24C5-1E9B-C6E1-CB712E360BA4}"/>
              </a:ext>
            </a:extLst>
          </p:cNvPr>
          <p:cNvSpPr>
            <a:spLocks noGrp="1"/>
          </p:cNvSpPr>
          <p:nvPr>
            <p:ph type="dt" sz="half" idx="10"/>
          </p:nvPr>
        </p:nvSpPr>
        <p:spPr>
          <a:xfrm>
            <a:off x="685800" y="6248400"/>
            <a:ext cx="1905000" cy="457200"/>
          </a:xfr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33A212E9-347A-3D48-3A5A-7FCBF2EF4006}"/>
              </a:ext>
            </a:extLst>
          </p:cNvPr>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F080BE81-6B7D-5F60-168C-666F2F410FF0}"/>
              </a:ext>
            </a:extLst>
          </p:cNvPr>
          <p:cNvSpPr>
            <a:spLocks noGrp="1"/>
          </p:cNvSpPr>
          <p:nvPr>
            <p:ph type="sldNum" sz="quarter" idx="12"/>
          </p:nvPr>
        </p:nvSpPr>
        <p:spPr>
          <a:xfrm>
            <a:off x="6553200" y="6248400"/>
            <a:ext cx="1905000" cy="457200"/>
          </a:xfrm>
        </p:spPr>
        <p:txBody>
          <a:bodyPr/>
          <a:lstStyle>
            <a:lvl1pPr>
              <a:defRPr/>
            </a:lvl1pPr>
          </a:lstStyle>
          <a:p>
            <a:fld id="{540A5734-472F-443A-827B-4A25C16E500F}" type="slidenum">
              <a:rPr lang="en-GB" altLang="en-US"/>
              <a:pPr/>
              <a:t>‹#›</a:t>
            </a:fld>
            <a:endParaRPr lang="en-GB" altLang="en-US"/>
          </a:p>
        </p:txBody>
      </p:sp>
    </p:spTree>
    <p:extLst>
      <p:ext uri="{BB962C8B-B14F-4D97-AF65-F5344CB8AC3E}">
        <p14:creationId xmlns:p14="http://schemas.microsoft.com/office/powerpoint/2010/main" val="165982762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B756-55EF-A8E7-E9F6-0519FE6299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93D226-D8CD-1C66-BE4A-0D98FF7C86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0CD74C-82E3-84BF-487C-BCB8DF166BC4}"/>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D10309C2-3DA8-EB89-B5D6-20DD4FEDCD9D}"/>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B44816FF-4256-A241-74FE-7120FB502EFF}"/>
              </a:ext>
            </a:extLst>
          </p:cNvPr>
          <p:cNvSpPr>
            <a:spLocks noGrp="1"/>
          </p:cNvSpPr>
          <p:nvPr>
            <p:ph type="sldNum" sz="quarter" idx="12"/>
          </p:nvPr>
        </p:nvSpPr>
        <p:spPr/>
        <p:txBody>
          <a:bodyPr/>
          <a:lstStyle>
            <a:lvl1pPr>
              <a:defRPr/>
            </a:lvl1pPr>
          </a:lstStyle>
          <a:p>
            <a:fld id="{C26C7293-D59E-4AC6-99CF-3766CD284D53}" type="slidenum">
              <a:rPr lang="en-GB" altLang="en-US"/>
              <a:pPr/>
              <a:t>‹#›</a:t>
            </a:fld>
            <a:endParaRPr lang="en-GB" altLang="en-US"/>
          </a:p>
        </p:txBody>
      </p:sp>
    </p:spTree>
    <p:extLst>
      <p:ext uri="{BB962C8B-B14F-4D97-AF65-F5344CB8AC3E}">
        <p14:creationId xmlns:p14="http://schemas.microsoft.com/office/powerpoint/2010/main" val="2213944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7DB2-EE1E-7B30-DFD2-A4CEA1D7F72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9C093C-EAEE-D817-0DFD-8AB75C77782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01E0335-1695-80DB-CE15-D034291EA318}"/>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676495D8-B73F-CE52-A239-32C7166ABF3A}"/>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D055E430-1A4F-C4DB-4961-9462F860D930}"/>
              </a:ext>
            </a:extLst>
          </p:cNvPr>
          <p:cNvSpPr>
            <a:spLocks noGrp="1"/>
          </p:cNvSpPr>
          <p:nvPr>
            <p:ph type="sldNum" sz="quarter" idx="12"/>
          </p:nvPr>
        </p:nvSpPr>
        <p:spPr/>
        <p:txBody>
          <a:bodyPr/>
          <a:lstStyle>
            <a:lvl1pPr>
              <a:defRPr/>
            </a:lvl1pPr>
          </a:lstStyle>
          <a:p>
            <a:fld id="{F4A05999-5234-45DF-8C00-FC7D6F671779}" type="slidenum">
              <a:rPr lang="en-GB" altLang="en-US"/>
              <a:pPr/>
              <a:t>‹#›</a:t>
            </a:fld>
            <a:endParaRPr lang="en-GB" altLang="en-US"/>
          </a:p>
        </p:txBody>
      </p:sp>
    </p:spTree>
    <p:extLst>
      <p:ext uri="{BB962C8B-B14F-4D97-AF65-F5344CB8AC3E}">
        <p14:creationId xmlns:p14="http://schemas.microsoft.com/office/powerpoint/2010/main" val="2930785220"/>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B072-2F10-67C3-3D2C-76C036C31F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390A12-0BC0-56A0-C3F2-089CC2941183}"/>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CD1C3B-448A-6955-A1F5-2A76DD3D7BF3}"/>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C7D9D7-EDBC-B2DA-73C7-41AF079AF5E9}"/>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755A916C-7D1F-6F9C-552F-7D9627BC7F50}"/>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F36EC59E-63A6-AEE1-7C67-6B73375FA838}"/>
              </a:ext>
            </a:extLst>
          </p:cNvPr>
          <p:cNvSpPr>
            <a:spLocks noGrp="1"/>
          </p:cNvSpPr>
          <p:nvPr>
            <p:ph type="sldNum" sz="quarter" idx="12"/>
          </p:nvPr>
        </p:nvSpPr>
        <p:spPr/>
        <p:txBody>
          <a:bodyPr/>
          <a:lstStyle>
            <a:lvl1pPr>
              <a:defRPr/>
            </a:lvl1pPr>
          </a:lstStyle>
          <a:p>
            <a:fld id="{2707C028-D008-4ECE-A3C7-9B218075716D}" type="slidenum">
              <a:rPr lang="en-GB" altLang="en-US"/>
              <a:pPr/>
              <a:t>‹#›</a:t>
            </a:fld>
            <a:endParaRPr lang="en-GB" altLang="en-US"/>
          </a:p>
        </p:txBody>
      </p:sp>
    </p:spTree>
    <p:extLst>
      <p:ext uri="{BB962C8B-B14F-4D97-AF65-F5344CB8AC3E}">
        <p14:creationId xmlns:p14="http://schemas.microsoft.com/office/powerpoint/2010/main" val="420553745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2493D-E03B-BD5B-2514-E06D258470F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36A1D1-0BEA-6521-723F-98646722B0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AD8165-57DC-2863-84EB-9998AB1962A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8D3E1B-A00E-30E7-537D-831798CEB57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D343E5-B291-403D-BB6B-FB74C88A9D8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8DD198-9BFC-D8BF-513D-AEAB677E8999}"/>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6C646F29-94B7-32E9-B139-844419CB4390}"/>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E2798503-E654-EA2B-ED7A-0CD131BF6B5A}"/>
              </a:ext>
            </a:extLst>
          </p:cNvPr>
          <p:cNvSpPr>
            <a:spLocks noGrp="1"/>
          </p:cNvSpPr>
          <p:nvPr>
            <p:ph type="sldNum" sz="quarter" idx="12"/>
          </p:nvPr>
        </p:nvSpPr>
        <p:spPr/>
        <p:txBody>
          <a:bodyPr/>
          <a:lstStyle>
            <a:lvl1pPr>
              <a:defRPr/>
            </a:lvl1pPr>
          </a:lstStyle>
          <a:p>
            <a:fld id="{A567F3F3-2ABF-4D0B-8E0C-2C82BC09796B}" type="slidenum">
              <a:rPr lang="en-GB" altLang="en-US"/>
              <a:pPr/>
              <a:t>‹#›</a:t>
            </a:fld>
            <a:endParaRPr lang="en-GB" altLang="en-US"/>
          </a:p>
        </p:txBody>
      </p:sp>
    </p:spTree>
    <p:extLst>
      <p:ext uri="{BB962C8B-B14F-4D97-AF65-F5344CB8AC3E}">
        <p14:creationId xmlns:p14="http://schemas.microsoft.com/office/powerpoint/2010/main" val="2426937170"/>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0DBEB-AF25-B72E-1420-033F764CF2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9AE0BC-331F-8EBE-5DB5-962343AB6932}"/>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7E386E20-9F73-85C5-501C-E1C219463973}"/>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4EBB90A6-FE09-6D21-30CF-E5633B412D65}"/>
              </a:ext>
            </a:extLst>
          </p:cNvPr>
          <p:cNvSpPr>
            <a:spLocks noGrp="1"/>
          </p:cNvSpPr>
          <p:nvPr>
            <p:ph type="sldNum" sz="quarter" idx="12"/>
          </p:nvPr>
        </p:nvSpPr>
        <p:spPr/>
        <p:txBody>
          <a:bodyPr/>
          <a:lstStyle>
            <a:lvl1pPr>
              <a:defRPr/>
            </a:lvl1pPr>
          </a:lstStyle>
          <a:p>
            <a:fld id="{5471A858-2A19-4FAF-A94E-E0C0C0148C8D}" type="slidenum">
              <a:rPr lang="en-GB" altLang="en-US"/>
              <a:pPr/>
              <a:t>‹#›</a:t>
            </a:fld>
            <a:endParaRPr lang="en-GB" altLang="en-US"/>
          </a:p>
        </p:txBody>
      </p:sp>
    </p:spTree>
    <p:extLst>
      <p:ext uri="{BB962C8B-B14F-4D97-AF65-F5344CB8AC3E}">
        <p14:creationId xmlns:p14="http://schemas.microsoft.com/office/powerpoint/2010/main" val="238955420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6E81A-1C3B-BC7E-6954-D8D0BA74BE83}"/>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B6AE6D3C-8077-2091-85F7-D6DC78FAC7EC}"/>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8995FCBA-6820-E4B0-8C68-58099F810322}"/>
              </a:ext>
            </a:extLst>
          </p:cNvPr>
          <p:cNvSpPr>
            <a:spLocks noGrp="1"/>
          </p:cNvSpPr>
          <p:nvPr>
            <p:ph type="sldNum" sz="quarter" idx="12"/>
          </p:nvPr>
        </p:nvSpPr>
        <p:spPr/>
        <p:txBody>
          <a:bodyPr/>
          <a:lstStyle>
            <a:lvl1pPr>
              <a:defRPr/>
            </a:lvl1pPr>
          </a:lstStyle>
          <a:p>
            <a:fld id="{4A3B95E8-BF8E-481E-9213-572A9AFA6A4A}" type="slidenum">
              <a:rPr lang="en-GB" altLang="en-US"/>
              <a:pPr/>
              <a:t>‹#›</a:t>
            </a:fld>
            <a:endParaRPr lang="en-GB" altLang="en-US"/>
          </a:p>
        </p:txBody>
      </p:sp>
    </p:spTree>
    <p:extLst>
      <p:ext uri="{BB962C8B-B14F-4D97-AF65-F5344CB8AC3E}">
        <p14:creationId xmlns:p14="http://schemas.microsoft.com/office/powerpoint/2010/main" val="2751902218"/>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A0A9-886E-52FA-B782-CBC33D0C6FC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809EEE-FF9D-97C3-5E9F-191AFA5FC08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2EC818-5AE2-3FD5-A354-9DB796F25D8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06DB58-C1AE-FC07-5C05-7733D8008A4C}"/>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559E8625-1E83-55C9-B29C-0CEEE5754FC5}"/>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F2846AC0-13E5-E0A0-DFE0-04515D3889B2}"/>
              </a:ext>
            </a:extLst>
          </p:cNvPr>
          <p:cNvSpPr>
            <a:spLocks noGrp="1"/>
          </p:cNvSpPr>
          <p:nvPr>
            <p:ph type="sldNum" sz="quarter" idx="12"/>
          </p:nvPr>
        </p:nvSpPr>
        <p:spPr/>
        <p:txBody>
          <a:bodyPr/>
          <a:lstStyle>
            <a:lvl1pPr>
              <a:defRPr/>
            </a:lvl1pPr>
          </a:lstStyle>
          <a:p>
            <a:fld id="{F3532F9F-4559-49B5-80C3-CB71037B96DE}" type="slidenum">
              <a:rPr lang="en-GB" altLang="en-US"/>
              <a:pPr/>
              <a:t>‹#›</a:t>
            </a:fld>
            <a:endParaRPr lang="en-GB" altLang="en-US"/>
          </a:p>
        </p:txBody>
      </p:sp>
    </p:spTree>
    <p:extLst>
      <p:ext uri="{BB962C8B-B14F-4D97-AF65-F5344CB8AC3E}">
        <p14:creationId xmlns:p14="http://schemas.microsoft.com/office/powerpoint/2010/main" val="265081278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7B3B-3593-CB1C-FE60-EA17315CE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799EBE-AF33-BFCC-B534-ADD1F3C6190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8EF92C-CD9C-66D3-349C-50C2A8303B2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325D29-52CC-2D70-538F-387B76E1DE8E}"/>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228EF7F5-02D4-DC8A-64AD-614F15F45A7C}"/>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54CC8510-6C01-3D76-6529-D6B63341A34D}"/>
              </a:ext>
            </a:extLst>
          </p:cNvPr>
          <p:cNvSpPr>
            <a:spLocks noGrp="1"/>
          </p:cNvSpPr>
          <p:nvPr>
            <p:ph type="sldNum" sz="quarter" idx="12"/>
          </p:nvPr>
        </p:nvSpPr>
        <p:spPr/>
        <p:txBody>
          <a:bodyPr/>
          <a:lstStyle>
            <a:lvl1pPr>
              <a:defRPr/>
            </a:lvl1pPr>
          </a:lstStyle>
          <a:p>
            <a:fld id="{1CF484F4-43EA-4226-8E98-B2477D11DD4E}" type="slidenum">
              <a:rPr lang="en-GB" altLang="en-US"/>
              <a:pPr/>
              <a:t>‹#›</a:t>
            </a:fld>
            <a:endParaRPr lang="en-GB" altLang="en-US"/>
          </a:p>
        </p:txBody>
      </p:sp>
    </p:spTree>
    <p:extLst>
      <p:ext uri="{BB962C8B-B14F-4D97-AF65-F5344CB8AC3E}">
        <p14:creationId xmlns:p14="http://schemas.microsoft.com/office/powerpoint/2010/main" val="329267970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852FB3-16AF-64A5-D787-2C3C5967AF4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F9F95197-D991-D0C2-2FB8-71A2D5A13CDA}"/>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A1236AFC-B3D1-A366-6F6B-B70F4B69E0F1}"/>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a:extLst>
              <a:ext uri="{FF2B5EF4-FFF2-40B4-BE49-F238E27FC236}">
                <a16:creationId xmlns:a16="http://schemas.microsoft.com/office/drawing/2014/main" id="{6607EF09-AFDB-7819-15E5-1148BE8F5D7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a:extLst>
              <a:ext uri="{FF2B5EF4-FFF2-40B4-BE49-F238E27FC236}">
                <a16:creationId xmlns:a16="http://schemas.microsoft.com/office/drawing/2014/main" id="{7513C276-3C5C-DE67-12F4-F2420BEC0731}"/>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7CA16A8-902F-45B1-A842-C57D1ACB4C2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random/>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images.google.com/imgres?imgurl=http://www.draac.com/printable_flag.gif&amp;imgrefurl=http://www.draac.com/usa.html&amp;h=900&amp;w=637&amp;sz=91&amp;tbnid=jyQ2S1LEa5UJ:&amp;tbnh=145&amp;tbnw=102&amp;prev=/images%3Fq%3Dusa%2Bflag%26hl%3Den%26lr%3D&amp;start=2&amp;sa=X&amp;oi=images&amp;ct=image&amp;cd=2"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15.xml"/><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B4658BE-6564-207E-5838-FC55BADF0633}"/>
              </a:ext>
            </a:extLst>
          </p:cNvPr>
          <p:cNvSpPr>
            <a:spLocks noGrp="1" noChangeArrowheads="1"/>
          </p:cNvSpPr>
          <p:nvPr>
            <p:ph type="title"/>
          </p:nvPr>
        </p:nvSpPr>
        <p:spPr>
          <a:xfrm>
            <a:off x="0" y="228600"/>
            <a:ext cx="7772400" cy="1143000"/>
          </a:xfrm>
        </p:spPr>
        <p:txBody>
          <a:bodyPr/>
          <a:lstStyle/>
          <a:p>
            <a:r>
              <a:rPr lang="en-GB" altLang="en-US" sz="5400" b="1">
                <a:effectLst>
                  <a:outerShdw blurRad="38100" dist="38100" dir="2700000" algn="tl">
                    <a:srgbClr val="C0C0C0"/>
                  </a:outerShdw>
                </a:effectLst>
                <a:latin typeface="Comic Sans MS" panose="030F0702030302020204" pitchFamily="66" charset="0"/>
              </a:rPr>
              <a:t>The Cold War 1945-1991</a:t>
            </a:r>
          </a:p>
        </p:txBody>
      </p:sp>
      <p:pic>
        <p:nvPicPr>
          <p:cNvPr id="2053" name="Picture 5">
            <a:extLst>
              <a:ext uri="{FF2B5EF4-FFF2-40B4-BE49-F238E27FC236}">
                <a16:creationId xmlns:a16="http://schemas.microsoft.com/office/drawing/2014/main" id="{88612175-24F6-5DA1-768B-0CD0CB58F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9738"/>
            <a:ext cx="8991600" cy="5148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64CEA1F2-3F7A-9C59-FD80-83D6B5E7A78C}"/>
              </a:ext>
            </a:extLst>
          </p:cNvPr>
          <p:cNvSpPr>
            <a:spLocks noGrp="1" noChangeArrowheads="1"/>
          </p:cNvSpPr>
          <p:nvPr>
            <p:ph type="title"/>
          </p:nvPr>
        </p:nvSpPr>
        <p:spPr/>
        <p:txBody>
          <a:bodyPr/>
          <a:lstStyle/>
          <a:p>
            <a:endParaRPr lang="en-US" altLang="en-US"/>
          </a:p>
        </p:txBody>
      </p:sp>
      <p:sp>
        <p:nvSpPr>
          <p:cNvPr id="112643" name="Rectangle 3">
            <a:extLst>
              <a:ext uri="{FF2B5EF4-FFF2-40B4-BE49-F238E27FC236}">
                <a16:creationId xmlns:a16="http://schemas.microsoft.com/office/drawing/2014/main" id="{A4D78813-0BD6-BA1C-0EB1-541239A5FE60}"/>
              </a:ext>
            </a:extLst>
          </p:cNvPr>
          <p:cNvSpPr>
            <a:spLocks noGrp="1" noChangeArrowheads="1"/>
          </p:cNvSpPr>
          <p:nvPr>
            <p:ph type="body" idx="1"/>
          </p:nvPr>
        </p:nvSpPr>
        <p:spPr/>
        <p:txBody>
          <a:bodyPr/>
          <a:lstStyle/>
          <a:p>
            <a:endParaRPr lang="en-US" altLang="en-US"/>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51B2153-3C05-2896-36BD-8C16477B7ABF}"/>
              </a:ext>
            </a:extLst>
          </p:cNvPr>
          <p:cNvSpPr>
            <a:spLocks noGrp="1" noChangeArrowheads="1"/>
          </p:cNvSpPr>
          <p:nvPr>
            <p:ph type="title"/>
          </p:nvPr>
        </p:nvSpPr>
        <p:spPr/>
        <p:txBody>
          <a:bodyPr/>
          <a:lstStyle/>
          <a:p>
            <a:r>
              <a:rPr lang="en-US" altLang="en-US"/>
              <a:t>Berlin Wall</a:t>
            </a:r>
          </a:p>
        </p:txBody>
      </p:sp>
      <p:sp>
        <p:nvSpPr>
          <p:cNvPr id="102403" name="Rectangle 3">
            <a:extLst>
              <a:ext uri="{FF2B5EF4-FFF2-40B4-BE49-F238E27FC236}">
                <a16:creationId xmlns:a16="http://schemas.microsoft.com/office/drawing/2014/main" id="{E4A7BA83-DEDD-5B00-B454-793A3758492A}"/>
              </a:ext>
            </a:extLst>
          </p:cNvPr>
          <p:cNvSpPr>
            <a:spLocks noGrp="1" noChangeArrowheads="1"/>
          </p:cNvSpPr>
          <p:nvPr>
            <p:ph type="body" idx="1"/>
          </p:nvPr>
        </p:nvSpPr>
        <p:spPr/>
        <p:txBody>
          <a:bodyPr/>
          <a:lstStyle/>
          <a:p>
            <a:r>
              <a:rPr lang="en-US" altLang="en-US" sz="4400"/>
              <a:t>Berlin is Germany’s capital city.</a:t>
            </a:r>
          </a:p>
          <a:p>
            <a:r>
              <a:rPr lang="en-US" altLang="en-US" sz="4400"/>
              <a:t>The Soviets built the wall to keep communists from escaping to the American sector.</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F1F80614-22DF-4D23-358E-B8AFFCDB5AB3}"/>
              </a:ext>
            </a:extLst>
          </p:cNvPr>
          <p:cNvSpPr>
            <a:spLocks noGrp="1" noChangeArrowheads="1"/>
          </p:cNvSpPr>
          <p:nvPr>
            <p:ph type="title"/>
          </p:nvPr>
        </p:nvSpPr>
        <p:spPr>
          <a:xfrm>
            <a:off x="685800" y="0"/>
            <a:ext cx="7772400" cy="1341438"/>
          </a:xfrm>
        </p:spPr>
        <p:txBody>
          <a:bodyPr/>
          <a:lstStyle/>
          <a:p>
            <a:r>
              <a:rPr lang="en-US" altLang="en-US"/>
              <a:t>Berlin Wall</a:t>
            </a:r>
          </a:p>
        </p:txBody>
      </p:sp>
      <p:sp>
        <p:nvSpPr>
          <p:cNvPr id="103427" name="Rectangle 3">
            <a:extLst>
              <a:ext uri="{FF2B5EF4-FFF2-40B4-BE49-F238E27FC236}">
                <a16:creationId xmlns:a16="http://schemas.microsoft.com/office/drawing/2014/main" id="{DE1DDE74-EA3A-3320-57A5-86870ECD0A3C}"/>
              </a:ext>
            </a:extLst>
          </p:cNvPr>
          <p:cNvSpPr>
            <a:spLocks noGrp="1" noChangeArrowheads="1"/>
          </p:cNvSpPr>
          <p:nvPr>
            <p:ph type="body" idx="1"/>
          </p:nvPr>
        </p:nvSpPr>
        <p:spPr/>
        <p:txBody>
          <a:bodyPr/>
          <a:lstStyle/>
          <a:p>
            <a:endParaRPr lang="en-US" altLang="en-US"/>
          </a:p>
        </p:txBody>
      </p:sp>
      <p:pic>
        <p:nvPicPr>
          <p:cNvPr id="103428" name="Picture 4">
            <a:extLst>
              <a:ext uri="{FF2B5EF4-FFF2-40B4-BE49-F238E27FC236}">
                <a16:creationId xmlns:a16="http://schemas.microsoft.com/office/drawing/2014/main" id="{B0B10CB9-C5A5-1A61-61DD-6FA709920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263"/>
            <a:ext cx="9144000" cy="6719887"/>
          </a:xfrm>
          <a:prstGeom prst="rect">
            <a:avLst/>
          </a:prstGeom>
          <a:noFill/>
          <a:extLst>
            <a:ext uri="{909E8E84-426E-40DD-AFC4-6F175D3DCCD1}">
              <a14:hiddenFill xmlns:a14="http://schemas.microsoft.com/office/drawing/2010/main">
                <a:solidFill>
                  <a:srgbClr val="FFFFFF"/>
                </a:solidFill>
              </a14:hiddenFill>
            </a:ext>
          </a:extLst>
        </p:spPr>
      </p:pic>
      <p:sp>
        <p:nvSpPr>
          <p:cNvPr id="103429" name="Text Box 5">
            <a:extLst>
              <a:ext uri="{FF2B5EF4-FFF2-40B4-BE49-F238E27FC236}">
                <a16:creationId xmlns:a16="http://schemas.microsoft.com/office/drawing/2014/main" id="{B5EA2784-B59E-1CB6-AA27-94827D01D929}"/>
              </a:ext>
            </a:extLst>
          </p:cNvPr>
          <p:cNvSpPr txBox="1">
            <a:spLocks noChangeArrowheads="1"/>
          </p:cNvSpPr>
          <p:nvPr/>
        </p:nvSpPr>
        <p:spPr bwMode="auto">
          <a:xfrm>
            <a:off x="2824163" y="209550"/>
            <a:ext cx="4124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5400"/>
              <a:t>Berlin Wall</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89C13C07-02CB-7C61-106A-E402BAF2D8F8}"/>
              </a:ext>
            </a:extLst>
          </p:cNvPr>
          <p:cNvSpPr>
            <a:spLocks noGrp="1" noChangeArrowheads="1"/>
          </p:cNvSpPr>
          <p:nvPr>
            <p:ph type="title"/>
          </p:nvPr>
        </p:nvSpPr>
        <p:spPr/>
        <p:txBody>
          <a:bodyPr/>
          <a:lstStyle/>
          <a:p>
            <a:endParaRPr lang="en-US" altLang="en-US"/>
          </a:p>
        </p:txBody>
      </p:sp>
      <p:sp>
        <p:nvSpPr>
          <p:cNvPr id="106499" name="Rectangle 3">
            <a:extLst>
              <a:ext uri="{FF2B5EF4-FFF2-40B4-BE49-F238E27FC236}">
                <a16:creationId xmlns:a16="http://schemas.microsoft.com/office/drawing/2014/main" id="{ED4760F1-DEBE-726D-20CD-EBF5333D98F4}"/>
              </a:ext>
            </a:extLst>
          </p:cNvPr>
          <p:cNvSpPr>
            <a:spLocks noGrp="1" noChangeArrowheads="1"/>
          </p:cNvSpPr>
          <p:nvPr>
            <p:ph type="body" idx="1"/>
          </p:nvPr>
        </p:nvSpPr>
        <p:spPr/>
        <p:txBody>
          <a:bodyPr/>
          <a:lstStyle/>
          <a:p>
            <a:endParaRPr lang="en-US" altLang="en-US"/>
          </a:p>
        </p:txBody>
      </p:sp>
      <p:pic>
        <p:nvPicPr>
          <p:cNvPr id="106501" name="Picture 5" descr="Kelly at the Berlin Wall">
            <a:extLst>
              <a:ext uri="{FF2B5EF4-FFF2-40B4-BE49-F238E27FC236}">
                <a16:creationId xmlns:a16="http://schemas.microsoft.com/office/drawing/2014/main" id="{A6DBA63E-54B4-92E5-3EF7-49C4A35A1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72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FB4AD2FC-B245-7A6D-AAD7-099556241B12}"/>
              </a:ext>
            </a:extLst>
          </p:cNvPr>
          <p:cNvSpPr>
            <a:spLocks noGrp="1" noChangeArrowheads="1"/>
          </p:cNvSpPr>
          <p:nvPr>
            <p:ph type="title"/>
          </p:nvPr>
        </p:nvSpPr>
        <p:spPr/>
        <p:txBody>
          <a:bodyPr/>
          <a:lstStyle/>
          <a:p>
            <a:endParaRPr lang="en-US" altLang="en-US"/>
          </a:p>
        </p:txBody>
      </p:sp>
      <p:sp>
        <p:nvSpPr>
          <p:cNvPr id="104451" name="Rectangle 3">
            <a:extLst>
              <a:ext uri="{FF2B5EF4-FFF2-40B4-BE49-F238E27FC236}">
                <a16:creationId xmlns:a16="http://schemas.microsoft.com/office/drawing/2014/main" id="{12DBEABA-945C-E6A7-18F7-B9BBA5E41B54}"/>
              </a:ext>
            </a:extLst>
          </p:cNvPr>
          <p:cNvSpPr>
            <a:spLocks noGrp="1" noChangeArrowheads="1"/>
          </p:cNvSpPr>
          <p:nvPr>
            <p:ph type="body" idx="1"/>
          </p:nvPr>
        </p:nvSpPr>
        <p:spPr/>
        <p:txBody>
          <a:bodyPr/>
          <a:lstStyle/>
          <a:p>
            <a:endParaRPr lang="en-US" altLang="en-US"/>
          </a:p>
        </p:txBody>
      </p:sp>
      <p:pic>
        <p:nvPicPr>
          <p:cNvPr id="104452" name="Picture 4">
            <a:extLst>
              <a:ext uri="{FF2B5EF4-FFF2-40B4-BE49-F238E27FC236}">
                <a16:creationId xmlns:a16="http://schemas.microsoft.com/office/drawing/2014/main" id="{B58465D9-45BB-7C23-2731-3BC6B8263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825"/>
            <a:ext cx="9144000" cy="6627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30E1DF90-9BA8-90BA-C893-80AE1153271E}"/>
              </a:ext>
            </a:extLst>
          </p:cNvPr>
          <p:cNvSpPr>
            <a:spLocks noGrp="1" noChangeArrowheads="1"/>
          </p:cNvSpPr>
          <p:nvPr>
            <p:ph type="title"/>
          </p:nvPr>
        </p:nvSpPr>
        <p:spPr>
          <a:xfrm>
            <a:off x="685800" y="0"/>
            <a:ext cx="7772400" cy="1268413"/>
          </a:xfrm>
        </p:spPr>
        <p:txBody>
          <a:bodyPr/>
          <a:lstStyle/>
          <a:p>
            <a:r>
              <a:rPr lang="en-US" altLang="en-US"/>
              <a:t>Wall torn down in 1989.</a:t>
            </a:r>
          </a:p>
        </p:txBody>
      </p:sp>
      <p:sp>
        <p:nvSpPr>
          <p:cNvPr id="105475" name="Rectangle 3">
            <a:extLst>
              <a:ext uri="{FF2B5EF4-FFF2-40B4-BE49-F238E27FC236}">
                <a16:creationId xmlns:a16="http://schemas.microsoft.com/office/drawing/2014/main" id="{296B8D8D-E2F7-3BED-AF1F-76CCA277B948}"/>
              </a:ext>
            </a:extLst>
          </p:cNvPr>
          <p:cNvSpPr>
            <a:spLocks noGrp="1" noChangeArrowheads="1"/>
          </p:cNvSpPr>
          <p:nvPr>
            <p:ph type="body" idx="1"/>
          </p:nvPr>
        </p:nvSpPr>
        <p:spPr/>
        <p:txBody>
          <a:bodyPr/>
          <a:lstStyle/>
          <a:p>
            <a:endParaRPr lang="en-US" altLang="en-US"/>
          </a:p>
        </p:txBody>
      </p:sp>
      <p:pic>
        <p:nvPicPr>
          <p:cNvPr id="105476" name="Picture 4">
            <a:extLst>
              <a:ext uri="{FF2B5EF4-FFF2-40B4-BE49-F238E27FC236}">
                <a16:creationId xmlns:a16="http://schemas.microsoft.com/office/drawing/2014/main" id="{2874215E-C698-C6E8-8A6C-C3A60D9AA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912813"/>
            <a:ext cx="8964612" cy="5945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6BBC129-4A2B-8BF5-5F70-1DF03218F4BF}"/>
              </a:ext>
            </a:extLst>
          </p:cNvPr>
          <p:cNvSpPr>
            <a:spLocks noGrp="1" noChangeArrowheads="1"/>
          </p:cNvSpPr>
          <p:nvPr>
            <p:ph type="title"/>
          </p:nvPr>
        </p:nvSpPr>
        <p:spPr>
          <a:xfrm>
            <a:off x="684213" y="188913"/>
            <a:ext cx="7772400" cy="1143000"/>
          </a:xfrm>
        </p:spPr>
        <p:txBody>
          <a:bodyPr/>
          <a:lstStyle/>
          <a:p>
            <a:r>
              <a:rPr lang="en-GB" altLang="en-US" b="1">
                <a:latin typeface="Comic Sans MS" panose="030F0702030302020204" pitchFamily="66" charset="0"/>
              </a:rPr>
              <a:t>Improve your knowledge</a:t>
            </a:r>
          </a:p>
        </p:txBody>
      </p:sp>
      <p:sp>
        <p:nvSpPr>
          <p:cNvPr id="17411" name="Rectangle 3">
            <a:extLst>
              <a:ext uri="{FF2B5EF4-FFF2-40B4-BE49-F238E27FC236}">
                <a16:creationId xmlns:a16="http://schemas.microsoft.com/office/drawing/2014/main" id="{6382C301-7066-9575-A14B-01DCA4FF2969}"/>
              </a:ext>
            </a:extLst>
          </p:cNvPr>
          <p:cNvSpPr>
            <a:spLocks noGrp="1" noChangeArrowheads="1"/>
          </p:cNvSpPr>
          <p:nvPr>
            <p:ph type="body" idx="1"/>
          </p:nvPr>
        </p:nvSpPr>
        <p:spPr>
          <a:xfrm>
            <a:off x="755650" y="1412875"/>
            <a:ext cx="7700963" cy="5256213"/>
          </a:xfrm>
        </p:spPr>
        <p:txBody>
          <a:bodyPr/>
          <a:lstStyle/>
          <a:p>
            <a:pPr>
              <a:lnSpc>
                <a:spcPct val="90000"/>
              </a:lnSpc>
            </a:pPr>
            <a:r>
              <a:rPr lang="en-GB" altLang="en-US" sz="2800">
                <a:latin typeface="Comic Sans MS" panose="030F0702030302020204" pitchFamily="66" charset="0"/>
              </a:rPr>
              <a:t>The nuclear bomb gave America a lead which was expected to last at least 5 years. The rapid Russian development of nuclear technology, helped by the work of the “atom spies” was a shock.</a:t>
            </a:r>
            <a:br>
              <a:rPr lang="en-GB" altLang="en-US" sz="2800">
                <a:latin typeface="Comic Sans MS" panose="030F0702030302020204" pitchFamily="66" charset="0"/>
              </a:rPr>
            </a:br>
            <a:br>
              <a:rPr lang="en-GB" altLang="en-US" sz="2800">
                <a:latin typeface="Comic Sans MS" panose="030F0702030302020204" pitchFamily="66" charset="0"/>
              </a:rPr>
            </a:br>
            <a:r>
              <a:rPr lang="en-GB" altLang="en-US" sz="2800">
                <a:latin typeface="Comic Sans MS" panose="030F0702030302020204" pitchFamily="66" charset="0"/>
              </a:rPr>
              <a:t>Significantly, Russia hurriedly declared war against Japan at the beginning of August 1945 and rushed to advance into Asia to stake out a position for the post-war settlement. This helped make both the Korean and Vietnamese conflicts more likely.</a:t>
            </a:r>
          </a:p>
        </p:txBody>
      </p:sp>
      <p:pic>
        <p:nvPicPr>
          <p:cNvPr id="17415" name="Picture 7">
            <a:extLst>
              <a:ext uri="{FF2B5EF4-FFF2-40B4-BE49-F238E27FC236}">
                <a16:creationId xmlns:a16="http://schemas.microsoft.com/office/drawing/2014/main" id="{DFF0DE60-D470-033A-114D-63D121FF2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4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nodeType="clickEffect">
                                  <p:stCondLst>
                                    <p:cond delay="0"/>
                                  </p:stCondLst>
                                  <p:childTnLst>
                                    <p:set>
                                      <p:cBhvr>
                                        <p:cTn id="14" dur="1" fill="hold">
                                          <p:stCondLst>
                                            <p:cond delay="0"/>
                                          </p:stCondLst>
                                        </p:cTn>
                                        <p:tgtEl>
                                          <p:spTgt spid="17411">
                                            <p:txEl>
                                              <p:pRg st="0" end="0"/>
                                            </p:txEl>
                                          </p:spTgt>
                                        </p:tgtEl>
                                        <p:attrNameLst>
                                          <p:attrName>style.visibility</p:attrName>
                                        </p:attrNameLst>
                                      </p:cBhvr>
                                      <p:to>
                                        <p:strVal val="visible"/>
                                      </p:to>
                                    </p:set>
                                    <p:animEffect transition="in" filter="barn(inHorizontal)">
                                      <p:cBhvr>
                                        <p:cTn id="15" dur="500"/>
                                        <p:tgtEl>
                                          <p:spTgt spid="1741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7415"/>
                                        </p:tgtEl>
                                        <p:attrNameLst>
                                          <p:attrName>style.visibility</p:attrName>
                                        </p:attrNameLst>
                                      </p:cBhvr>
                                      <p:to>
                                        <p:strVal val="visible"/>
                                      </p:to>
                                    </p:set>
                                    <p:animEffect transition="in" filter="blinds(horizontal)">
                                      <p:cBhvr>
                                        <p:cTn id="20"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a:extLst>
              <a:ext uri="{FF2B5EF4-FFF2-40B4-BE49-F238E27FC236}">
                <a16:creationId xmlns:a16="http://schemas.microsoft.com/office/drawing/2014/main" id="{1A0F5F15-C739-B4D2-090B-11EB3E610775}"/>
              </a:ext>
            </a:extLst>
          </p:cNvPr>
          <p:cNvSpPr>
            <a:spLocks noGrp="1" noChangeArrowheads="1"/>
          </p:cNvSpPr>
          <p:nvPr>
            <p:ph type="ctrTitle"/>
          </p:nvPr>
        </p:nvSpPr>
        <p:spPr>
          <a:xfrm>
            <a:off x="685800" y="620713"/>
            <a:ext cx="7772400" cy="1728787"/>
          </a:xfrm>
        </p:spPr>
        <p:txBody>
          <a:bodyPr anchor="ctr"/>
          <a:lstStyle/>
          <a:p>
            <a:r>
              <a:rPr lang="en-US" altLang="en-US" sz="4400"/>
              <a:t>Marshall Plan</a:t>
            </a:r>
          </a:p>
        </p:txBody>
      </p:sp>
      <p:sp>
        <p:nvSpPr>
          <p:cNvPr id="30725" name="Rectangle 5">
            <a:extLst>
              <a:ext uri="{FF2B5EF4-FFF2-40B4-BE49-F238E27FC236}">
                <a16:creationId xmlns:a16="http://schemas.microsoft.com/office/drawing/2014/main" id="{4E4B9B00-DFB8-D762-0734-41ED036AC9AE}"/>
              </a:ext>
            </a:extLst>
          </p:cNvPr>
          <p:cNvSpPr>
            <a:spLocks noGrp="1" noChangeArrowheads="1"/>
          </p:cNvSpPr>
          <p:nvPr>
            <p:ph type="subTitle" idx="1"/>
          </p:nvPr>
        </p:nvSpPr>
        <p:spPr>
          <a:xfrm>
            <a:off x="1371600" y="2492375"/>
            <a:ext cx="6400800" cy="3146425"/>
          </a:xfrm>
        </p:spPr>
        <p:txBody>
          <a:bodyPr/>
          <a:lstStyle/>
          <a:p>
            <a:pPr>
              <a:lnSpc>
                <a:spcPct val="90000"/>
              </a:lnSpc>
            </a:pPr>
            <a:r>
              <a:rPr lang="en-US" altLang="en-US" sz="4400"/>
              <a:t>USA’s plan to send food, blankets, fuel to Europe to help them. AND to keep them from turning communist</a:t>
            </a:r>
            <a:r>
              <a:rPr lang="en-US" altLang="en-US" sz="3200"/>
              <a:t>.</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a:extLst>
              <a:ext uri="{FF2B5EF4-FFF2-40B4-BE49-F238E27FC236}">
                <a16:creationId xmlns:a16="http://schemas.microsoft.com/office/drawing/2014/main" id="{B26C266E-6252-3E60-5EAC-9E88EAD54A5A}"/>
              </a:ext>
            </a:extLst>
          </p:cNvPr>
          <p:cNvSpPr>
            <a:spLocks noGrp="1" noChangeArrowheads="1"/>
          </p:cNvSpPr>
          <p:nvPr>
            <p:ph type="title"/>
          </p:nvPr>
        </p:nvSpPr>
        <p:spPr/>
        <p:txBody>
          <a:bodyPr/>
          <a:lstStyle/>
          <a:p>
            <a:endParaRPr lang="en-US" altLang="en-US"/>
          </a:p>
        </p:txBody>
      </p:sp>
      <p:pic>
        <p:nvPicPr>
          <p:cNvPr id="32772" name="Picture 4">
            <a:extLst>
              <a:ext uri="{FF2B5EF4-FFF2-40B4-BE49-F238E27FC236}">
                <a16:creationId xmlns:a16="http://schemas.microsoft.com/office/drawing/2014/main" id="{C8A7F0A2-FF83-9F7D-787E-88D1112D424F}"/>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8748713"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a:extLst>
              <a:ext uri="{FF2B5EF4-FFF2-40B4-BE49-F238E27FC236}">
                <a16:creationId xmlns:a16="http://schemas.microsoft.com/office/drawing/2014/main" id="{47B1966B-BD64-DF6F-9059-056D2B280FFB}"/>
              </a:ext>
            </a:extLst>
          </p:cNvPr>
          <p:cNvSpPr>
            <a:spLocks noGrp="1" noChangeArrowheads="1"/>
          </p:cNvSpPr>
          <p:nvPr>
            <p:ph type="title"/>
          </p:nvPr>
        </p:nvSpPr>
        <p:spPr>
          <a:xfrm>
            <a:off x="685800" y="0"/>
            <a:ext cx="7772400" cy="1412875"/>
          </a:xfrm>
        </p:spPr>
        <p:txBody>
          <a:bodyPr/>
          <a:lstStyle/>
          <a:p>
            <a:r>
              <a:rPr lang="en-US" altLang="en-US"/>
              <a:t>Berlin blockade led to </a:t>
            </a:r>
            <a:r>
              <a:rPr lang="en-US" altLang="en-US">
                <a:solidFill>
                  <a:srgbClr val="FF0000"/>
                </a:solidFill>
              </a:rPr>
              <a:t>Berlin Airlift</a:t>
            </a:r>
          </a:p>
        </p:txBody>
      </p:sp>
      <p:pic>
        <p:nvPicPr>
          <p:cNvPr id="35844" name="Picture 4">
            <a:extLst>
              <a:ext uri="{FF2B5EF4-FFF2-40B4-BE49-F238E27FC236}">
                <a16:creationId xmlns:a16="http://schemas.microsoft.com/office/drawing/2014/main" id="{69A8E605-CB1B-2872-62B4-28512298F24A}"/>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57350" y="1484313"/>
            <a:ext cx="6154738" cy="5184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a:extLst>
              <a:ext uri="{FF2B5EF4-FFF2-40B4-BE49-F238E27FC236}">
                <a16:creationId xmlns:a16="http://schemas.microsoft.com/office/drawing/2014/main" id="{7B30668D-D2C4-FDA2-2A79-428256AEF929}"/>
              </a:ext>
            </a:extLst>
          </p:cNvPr>
          <p:cNvSpPr>
            <a:spLocks noGrp="1" noChangeArrowheads="1"/>
          </p:cNvSpPr>
          <p:nvPr>
            <p:ph type="title"/>
          </p:nvPr>
        </p:nvSpPr>
        <p:spPr/>
        <p:txBody>
          <a:bodyPr/>
          <a:lstStyle/>
          <a:p>
            <a:r>
              <a:rPr lang="en-US" altLang="en-US"/>
              <a:t>Two sides of Cold War</a:t>
            </a:r>
          </a:p>
        </p:txBody>
      </p:sp>
      <p:sp>
        <p:nvSpPr>
          <p:cNvPr id="28677" name="Rectangle 5">
            <a:extLst>
              <a:ext uri="{FF2B5EF4-FFF2-40B4-BE49-F238E27FC236}">
                <a16:creationId xmlns:a16="http://schemas.microsoft.com/office/drawing/2014/main" id="{BD06621E-1FB9-3F83-A449-BA64B8E23319}"/>
              </a:ext>
            </a:extLst>
          </p:cNvPr>
          <p:cNvSpPr>
            <a:spLocks noGrp="1" noChangeArrowheads="1"/>
          </p:cNvSpPr>
          <p:nvPr>
            <p:ph type="body" sz="half" idx="1"/>
          </p:nvPr>
        </p:nvSpPr>
        <p:spPr/>
        <p:txBody>
          <a:bodyPr/>
          <a:lstStyle/>
          <a:p>
            <a:r>
              <a:rPr lang="en-US" altLang="en-US">
                <a:solidFill>
                  <a:srgbClr val="FF0000"/>
                </a:solidFill>
              </a:rPr>
              <a:t>NATO</a:t>
            </a:r>
            <a:r>
              <a:rPr lang="en-US" altLang="en-US"/>
              <a:t> – North Atlantic Treaty Organization</a:t>
            </a:r>
          </a:p>
          <a:p>
            <a:r>
              <a:rPr lang="en-US" altLang="en-US"/>
              <a:t>USA, France, Great Britain, West Germany</a:t>
            </a:r>
          </a:p>
          <a:p>
            <a:r>
              <a:rPr lang="en-US" altLang="en-US" u="sng">
                <a:effectLst>
                  <a:outerShdw blurRad="38100" dist="38100" dir="2700000" algn="tl">
                    <a:srgbClr val="C0C0C0"/>
                  </a:outerShdw>
                </a:effectLst>
              </a:rPr>
              <a:t>CAPITALISM</a:t>
            </a:r>
          </a:p>
        </p:txBody>
      </p:sp>
      <p:sp>
        <p:nvSpPr>
          <p:cNvPr id="28678" name="Rectangle 6">
            <a:extLst>
              <a:ext uri="{FF2B5EF4-FFF2-40B4-BE49-F238E27FC236}">
                <a16:creationId xmlns:a16="http://schemas.microsoft.com/office/drawing/2014/main" id="{4CE47BB3-8819-B441-E1CA-70756787A9D8}"/>
              </a:ext>
            </a:extLst>
          </p:cNvPr>
          <p:cNvSpPr>
            <a:spLocks noGrp="1" noChangeArrowheads="1"/>
          </p:cNvSpPr>
          <p:nvPr>
            <p:ph type="body" sz="half" idx="2"/>
          </p:nvPr>
        </p:nvSpPr>
        <p:spPr/>
        <p:txBody>
          <a:bodyPr/>
          <a:lstStyle/>
          <a:p>
            <a:r>
              <a:rPr lang="en-US" altLang="en-US">
                <a:solidFill>
                  <a:srgbClr val="FF0000"/>
                </a:solidFill>
              </a:rPr>
              <a:t>Warsaw Pact</a:t>
            </a:r>
            <a:r>
              <a:rPr lang="en-US" altLang="en-US"/>
              <a:t> – pro Soviet countries – USSR, and all countries controlled by the USSR.</a:t>
            </a:r>
          </a:p>
          <a:p>
            <a:r>
              <a:rPr lang="en-US" altLang="en-US" u="sng"/>
              <a:t>COMMUNISM</a:t>
            </a: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2FBB09F-E39A-F9F5-3F7F-28914B3243E9}"/>
              </a:ext>
            </a:extLst>
          </p:cNvPr>
          <p:cNvSpPr>
            <a:spLocks noGrp="1" noChangeArrowheads="1"/>
          </p:cNvSpPr>
          <p:nvPr>
            <p:ph type="title"/>
          </p:nvPr>
        </p:nvSpPr>
        <p:spPr/>
        <p:txBody>
          <a:bodyPr/>
          <a:lstStyle/>
          <a:p>
            <a:r>
              <a:rPr lang="en-US" altLang="en-US"/>
              <a:t>Space Race</a:t>
            </a:r>
          </a:p>
        </p:txBody>
      </p:sp>
      <p:sp>
        <p:nvSpPr>
          <p:cNvPr id="88067" name="Rectangle 3">
            <a:extLst>
              <a:ext uri="{FF2B5EF4-FFF2-40B4-BE49-F238E27FC236}">
                <a16:creationId xmlns:a16="http://schemas.microsoft.com/office/drawing/2014/main" id="{D5EF267D-5421-33D4-CD9B-8375510ACD37}"/>
              </a:ext>
            </a:extLst>
          </p:cNvPr>
          <p:cNvSpPr>
            <a:spLocks noGrp="1" noChangeArrowheads="1"/>
          </p:cNvSpPr>
          <p:nvPr>
            <p:ph type="body" idx="4294967295"/>
          </p:nvPr>
        </p:nvSpPr>
        <p:spPr>
          <a:xfrm>
            <a:off x="0" y="1981200"/>
            <a:ext cx="7772400" cy="4114800"/>
          </a:xfrm>
        </p:spPr>
        <p:txBody>
          <a:bodyPr/>
          <a:lstStyle/>
          <a:p>
            <a:r>
              <a:rPr lang="en-US" altLang="en-US"/>
              <a:t>The USA and the Soviet Union raced as the world watched to be the first to conquer space.</a:t>
            </a:r>
          </a:p>
        </p:txBody>
      </p:sp>
      <p:pic>
        <p:nvPicPr>
          <p:cNvPr id="88069" name="Picture 5">
            <a:hlinkClick r:id="rId3"/>
            <a:extLst>
              <a:ext uri="{FF2B5EF4-FFF2-40B4-BE49-F238E27FC236}">
                <a16:creationId xmlns:a16="http://schemas.microsoft.com/office/drawing/2014/main" id="{A3288B55-E44B-87D4-6EDE-14FDD4E92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860800"/>
            <a:ext cx="1630363" cy="2317750"/>
          </a:xfrm>
          <a:prstGeom prst="rect">
            <a:avLst/>
          </a:prstGeom>
          <a:noFill/>
          <a:extLst>
            <a:ext uri="{909E8E84-426E-40DD-AFC4-6F175D3DCCD1}">
              <a14:hiddenFill xmlns:a14="http://schemas.microsoft.com/office/drawing/2010/main">
                <a:solidFill>
                  <a:srgbClr val="FFFFFF"/>
                </a:solidFill>
              </a14:hiddenFill>
            </a:ext>
          </a:extLst>
        </p:spPr>
      </p:pic>
      <p:pic>
        <p:nvPicPr>
          <p:cNvPr id="88071" name="Picture 7">
            <a:extLst>
              <a:ext uri="{FF2B5EF4-FFF2-40B4-BE49-F238E27FC236}">
                <a16:creationId xmlns:a16="http://schemas.microsoft.com/office/drawing/2014/main" id="{B9C96336-6D96-B162-63CE-97AC74581C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933825"/>
            <a:ext cx="2847975" cy="1971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F87AA7A2-BC30-B743-F388-B7418F6401D7}"/>
              </a:ext>
            </a:extLst>
          </p:cNvPr>
          <p:cNvSpPr>
            <a:spLocks noGrp="1" noChangeArrowheads="1"/>
          </p:cNvSpPr>
          <p:nvPr>
            <p:ph type="title"/>
          </p:nvPr>
        </p:nvSpPr>
        <p:spPr/>
        <p:txBody>
          <a:bodyPr/>
          <a:lstStyle/>
          <a:p>
            <a:r>
              <a:rPr lang="en-US" altLang="en-US"/>
              <a:t>1957 Sputnik – first satellite</a:t>
            </a:r>
          </a:p>
        </p:txBody>
      </p:sp>
      <p:sp>
        <p:nvSpPr>
          <p:cNvPr id="90115" name="Rectangle 3">
            <a:extLst>
              <a:ext uri="{FF2B5EF4-FFF2-40B4-BE49-F238E27FC236}">
                <a16:creationId xmlns:a16="http://schemas.microsoft.com/office/drawing/2014/main" id="{5BDDB047-1023-A5FA-D0EF-6E36A3F104AE}"/>
              </a:ext>
            </a:extLst>
          </p:cNvPr>
          <p:cNvSpPr>
            <a:spLocks noGrp="1" noChangeArrowheads="1"/>
          </p:cNvSpPr>
          <p:nvPr>
            <p:ph type="body" idx="1"/>
          </p:nvPr>
        </p:nvSpPr>
        <p:spPr/>
        <p:txBody>
          <a:bodyPr/>
          <a:lstStyle/>
          <a:p>
            <a:endParaRPr lang="en-US" altLang="en-US"/>
          </a:p>
        </p:txBody>
      </p:sp>
      <p:pic>
        <p:nvPicPr>
          <p:cNvPr id="90116" name="Picture 4">
            <a:extLst>
              <a:ext uri="{FF2B5EF4-FFF2-40B4-BE49-F238E27FC236}">
                <a16:creationId xmlns:a16="http://schemas.microsoft.com/office/drawing/2014/main" id="{95C23E73-4833-39DE-D24C-2B2D67606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89138"/>
            <a:ext cx="2897188" cy="3933825"/>
          </a:xfrm>
          <a:prstGeom prst="rect">
            <a:avLst/>
          </a:prstGeom>
          <a:noFill/>
          <a:extLst>
            <a:ext uri="{909E8E84-426E-40DD-AFC4-6F175D3DCCD1}">
              <a14:hiddenFill xmlns:a14="http://schemas.microsoft.com/office/drawing/2010/main">
                <a:solidFill>
                  <a:srgbClr val="FFFFFF"/>
                </a:solidFill>
              </a14:hiddenFill>
            </a:ext>
          </a:extLst>
        </p:spPr>
      </p:pic>
      <p:pic>
        <p:nvPicPr>
          <p:cNvPr id="90117" name="Picture 5">
            <a:extLst>
              <a:ext uri="{FF2B5EF4-FFF2-40B4-BE49-F238E27FC236}">
                <a16:creationId xmlns:a16="http://schemas.microsoft.com/office/drawing/2014/main" id="{3E755F08-820F-B6EC-F5E7-72B951DC14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133600"/>
            <a:ext cx="3692525" cy="3027363"/>
          </a:xfrm>
          <a:prstGeom prst="rect">
            <a:avLst/>
          </a:prstGeom>
          <a:noFill/>
          <a:extLst>
            <a:ext uri="{909E8E84-426E-40DD-AFC4-6F175D3DCCD1}">
              <a14:hiddenFill xmlns:a14="http://schemas.microsoft.com/office/drawing/2010/main">
                <a:solidFill>
                  <a:srgbClr val="FFFFFF"/>
                </a:solidFill>
              </a14:hiddenFill>
            </a:ext>
          </a:extLst>
        </p:spPr>
      </p:pic>
      <p:sp>
        <p:nvSpPr>
          <p:cNvPr id="90118" name="Text Box 6">
            <a:extLst>
              <a:ext uri="{FF2B5EF4-FFF2-40B4-BE49-F238E27FC236}">
                <a16:creationId xmlns:a16="http://schemas.microsoft.com/office/drawing/2014/main" id="{7A77540E-25D1-92BC-47B0-E67E9E04168E}"/>
              </a:ext>
            </a:extLst>
          </p:cNvPr>
          <p:cNvSpPr txBox="1">
            <a:spLocks noChangeArrowheads="1"/>
          </p:cNvSpPr>
          <p:nvPr/>
        </p:nvSpPr>
        <p:spPr bwMode="auto">
          <a:xfrm>
            <a:off x="4356100" y="5373688"/>
            <a:ext cx="41290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rgbClr val="FF0000"/>
                </a:solidFill>
              </a:rPr>
              <a:t>Score 1 for </a:t>
            </a:r>
            <a:r>
              <a:rPr lang="en-US" altLang="en-US" sz="4400">
                <a:solidFill>
                  <a:srgbClr val="FF0000"/>
                </a:solidFill>
              </a:rPr>
              <a:t>Soviets</a:t>
            </a:r>
            <a:r>
              <a:rPr lang="en-US" altLang="en-US" sz="3600">
                <a:solidFill>
                  <a:srgbClr val="FF0000"/>
                </a:solidFill>
              </a:rPr>
              <a:t>!</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a:extLst>
              <a:ext uri="{FF2B5EF4-FFF2-40B4-BE49-F238E27FC236}">
                <a16:creationId xmlns:a16="http://schemas.microsoft.com/office/drawing/2014/main" id="{18BFF7A2-4FD3-D17A-707C-4EF115C56442}"/>
              </a:ext>
            </a:extLst>
          </p:cNvPr>
          <p:cNvSpPr>
            <a:spLocks noGrp="1" noChangeArrowheads="1"/>
          </p:cNvSpPr>
          <p:nvPr>
            <p:ph type="title"/>
          </p:nvPr>
        </p:nvSpPr>
        <p:spPr/>
        <p:txBody>
          <a:bodyPr/>
          <a:lstStyle/>
          <a:p>
            <a:r>
              <a:rPr lang="en-US" altLang="en-US"/>
              <a:t>First man in space</a:t>
            </a:r>
          </a:p>
        </p:txBody>
      </p:sp>
      <p:sp>
        <p:nvSpPr>
          <p:cNvPr id="91142" name="Rectangle 6">
            <a:extLst>
              <a:ext uri="{FF2B5EF4-FFF2-40B4-BE49-F238E27FC236}">
                <a16:creationId xmlns:a16="http://schemas.microsoft.com/office/drawing/2014/main" id="{66B38B4F-9CC6-783E-AB07-438A7C1430A5}"/>
              </a:ext>
            </a:extLst>
          </p:cNvPr>
          <p:cNvSpPr>
            <a:spLocks noGrp="1" noChangeArrowheads="1"/>
          </p:cNvSpPr>
          <p:nvPr>
            <p:ph type="body" sz="half" idx="1"/>
          </p:nvPr>
        </p:nvSpPr>
        <p:spPr/>
        <p:txBody>
          <a:bodyPr/>
          <a:lstStyle/>
          <a:p>
            <a:r>
              <a:rPr lang="en-US" altLang="en-US" sz="4000"/>
              <a:t>Score: USA – 0</a:t>
            </a:r>
          </a:p>
          <a:p>
            <a:r>
              <a:rPr lang="en-US" altLang="en-US" sz="4000"/>
              <a:t>Soviets - 2</a:t>
            </a:r>
          </a:p>
        </p:txBody>
      </p:sp>
      <p:sp>
        <p:nvSpPr>
          <p:cNvPr id="91143" name="Rectangle 7">
            <a:extLst>
              <a:ext uri="{FF2B5EF4-FFF2-40B4-BE49-F238E27FC236}">
                <a16:creationId xmlns:a16="http://schemas.microsoft.com/office/drawing/2014/main" id="{03D92375-63BB-7166-E68F-18A57F9D4E4C}"/>
              </a:ext>
            </a:extLst>
          </p:cNvPr>
          <p:cNvSpPr>
            <a:spLocks noGrp="1" noChangeArrowheads="1"/>
          </p:cNvSpPr>
          <p:nvPr>
            <p:ph type="clipArt" sz="half" idx="2"/>
          </p:nvPr>
        </p:nvSpPr>
        <p:spPr/>
      </p:sp>
      <p:pic>
        <p:nvPicPr>
          <p:cNvPr id="91140" name="Picture 4">
            <a:extLst>
              <a:ext uri="{FF2B5EF4-FFF2-40B4-BE49-F238E27FC236}">
                <a16:creationId xmlns:a16="http://schemas.microsoft.com/office/drawing/2014/main" id="{F1E0BCA1-DE78-92DC-DAE8-F02E0ADBD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38325"/>
            <a:ext cx="4392613" cy="501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a:extLst>
              <a:ext uri="{FF2B5EF4-FFF2-40B4-BE49-F238E27FC236}">
                <a16:creationId xmlns:a16="http://schemas.microsoft.com/office/drawing/2014/main" id="{19984B1C-9FFB-88BB-0874-ACE41EEDACD7}"/>
              </a:ext>
            </a:extLst>
          </p:cNvPr>
          <p:cNvSpPr>
            <a:spLocks noGrp="1" noChangeArrowheads="1"/>
          </p:cNvSpPr>
          <p:nvPr>
            <p:ph type="title"/>
          </p:nvPr>
        </p:nvSpPr>
        <p:spPr/>
        <p:txBody>
          <a:bodyPr/>
          <a:lstStyle/>
          <a:p>
            <a:r>
              <a:rPr lang="en-US" altLang="en-US"/>
              <a:t>Apollo program</a:t>
            </a:r>
          </a:p>
        </p:txBody>
      </p:sp>
      <p:sp>
        <p:nvSpPr>
          <p:cNvPr id="93190" name="Rectangle 6">
            <a:extLst>
              <a:ext uri="{FF2B5EF4-FFF2-40B4-BE49-F238E27FC236}">
                <a16:creationId xmlns:a16="http://schemas.microsoft.com/office/drawing/2014/main" id="{072DDFD0-B1E1-CB5A-ECF3-15E06EA02F3B}"/>
              </a:ext>
            </a:extLst>
          </p:cNvPr>
          <p:cNvSpPr>
            <a:spLocks noGrp="1" noChangeArrowheads="1"/>
          </p:cNvSpPr>
          <p:nvPr>
            <p:ph type="body" sz="half" idx="1"/>
          </p:nvPr>
        </p:nvSpPr>
        <p:spPr/>
        <p:txBody>
          <a:bodyPr/>
          <a:lstStyle/>
          <a:p>
            <a:r>
              <a:rPr lang="en-US" altLang="en-US" sz="4400"/>
              <a:t>USA spent the 60s trying to catch up to the Soviets.</a:t>
            </a:r>
          </a:p>
        </p:txBody>
      </p:sp>
      <p:sp>
        <p:nvSpPr>
          <p:cNvPr id="93191" name="Rectangle 7">
            <a:extLst>
              <a:ext uri="{FF2B5EF4-FFF2-40B4-BE49-F238E27FC236}">
                <a16:creationId xmlns:a16="http://schemas.microsoft.com/office/drawing/2014/main" id="{9C26E648-6FD4-2925-0790-348D86FD838E}"/>
              </a:ext>
            </a:extLst>
          </p:cNvPr>
          <p:cNvSpPr>
            <a:spLocks noGrp="1" noChangeArrowheads="1"/>
          </p:cNvSpPr>
          <p:nvPr>
            <p:ph type="clipArt" sz="half" idx="2"/>
          </p:nvPr>
        </p:nvSpPr>
        <p:spPr/>
      </p:sp>
      <p:pic>
        <p:nvPicPr>
          <p:cNvPr id="93192" name="Picture 8">
            <a:extLst>
              <a:ext uri="{FF2B5EF4-FFF2-40B4-BE49-F238E27FC236}">
                <a16:creationId xmlns:a16="http://schemas.microsoft.com/office/drawing/2014/main" id="{AF95ACB0-52EB-9F18-5229-19D1843E7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75" y="1916113"/>
            <a:ext cx="3121025" cy="4681537"/>
          </a:xfrm>
          <a:prstGeom prst="rect">
            <a:avLst/>
          </a:prstGeom>
          <a:noFill/>
          <a:extLst>
            <a:ext uri="{909E8E84-426E-40DD-AFC4-6F175D3DCCD1}">
              <a14:hiddenFill xmlns:a14="http://schemas.microsoft.com/office/drawing/2010/main">
                <a:solidFill>
                  <a:srgbClr val="FFFFFF"/>
                </a:solidFill>
              </a14:hiddenFill>
            </a:ext>
          </a:extLst>
        </p:spPr>
      </p:pic>
      <p:pic>
        <p:nvPicPr>
          <p:cNvPr id="93194" name="Picture 10">
            <a:extLst>
              <a:ext uri="{FF2B5EF4-FFF2-40B4-BE49-F238E27FC236}">
                <a16:creationId xmlns:a16="http://schemas.microsoft.com/office/drawing/2014/main" id="{5B07322E-F697-1F53-A619-7ECFCCD67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60350"/>
            <a:ext cx="1666875" cy="1666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8678EAF0-F7FB-0148-D146-E6C80D0BE533}"/>
              </a:ext>
            </a:extLst>
          </p:cNvPr>
          <p:cNvSpPr>
            <a:spLocks noGrp="1" noChangeArrowheads="1"/>
          </p:cNvSpPr>
          <p:nvPr>
            <p:ph type="title"/>
          </p:nvPr>
        </p:nvSpPr>
        <p:spPr/>
        <p:txBody>
          <a:bodyPr/>
          <a:lstStyle/>
          <a:p>
            <a:r>
              <a:rPr lang="en-US" altLang="en-US"/>
              <a:t>Armstrong lands on moon!</a:t>
            </a:r>
          </a:p>
        </p:txBody>
      </p:sp>
      <p:sp>
        <p:nvSpPr>
          <p:cNvPr id="95237" name="Rectangle 5">
            <a:extLst>
              <a:ext uri="{FF2B5EF4-FFF2-40B4-BE49-F238E27FC236}">
                <a16:creationId xmlns:a16="http://schemas.microsoft.com/office/drawing/2014/main" id="{2B795A6F-273F-712D-24EA-835F908CCE96}"/>
              </a:ext>
            </a:extLst>
          </p:cNvPr>
          <p:cNvSpPr>
            <a:spLocks noGrp="1" noChangeArrowheads="1"/>
          </p:cNvSpPr>
          <p:nvPr>
            <p:ph type="body" sz="half" idx="2"/>
          </p:nvPr>
        </p:nvSpPr>
        <p:spPr/>
        <p:txBody>
          <a:bodyPr/>
          <a:lstStyle/>
          <a:p>
            <a:r>
              <a:rPr lang="en-US" altLang="en-US" sz="4800"/>
              <a:t>What is the purpose of a space program?</a:t>
            </a:r>
          </a:p>
        </p:txBody>
      </p:sp>
      <p:pic>
        <p:nvPicPr>
          <p:cNvPr id="95238" name="Picture 6">
            <a:extLst>
              <a:ext uri="{FF2B5EF4-FFF2-40B4-BE49-F238E27FC236}">
                <a16:creationId xmlns:a16="http://schemas.microsoft.com/office/drawing/2014/main" id="{65A4FA54-EDBC-4A8C-ED7B-485DA2190FED}"/>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2388" y="1773238"/>
            <a:ext cx="4443412" cy="4824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a:extLst>
              <a:ext uri="{FF2B5EF4-FFF2-40B4-BE49-F238E27FC236}">
                <a16:creationId xmlns:a16="http://schemas.microsoft.com/office/drawing/2014/main" id="{D288B89F-D6D5-1809-CA51-98B436AF2A7C}"/>
              </a:ext>
            </a:extLst>
          </p:cNvPr>
          <p:cNvSpPr>
            <a:spLocks noGrp="1" noChangeArrowheads="1"/>
          </p:cNvSpPr>
          <p:nvPr>
            <p:ph type="title"/>
          </p:nvPr>
        </p:nvSpPr>
        <p:spPr/>
        <p:txBody>
          <a:bodyPr/>
          <a:lstStyle/>
          <a:p>
            <a:r>
              <a:rPr lang="en-US" altLang="en-US"/>
              <a:t>Nuclear Missiles!</a:t>
            </a:r>
          </a:p>
        </p:txBody>
      </p:sp>
      <p:pic>
        <p:nvPicPr>
          <p:cNvPr id="97285" name="Picture 5">
            <a:extLst>
              <a:ext uri="{FF2B5EF4-FFF2-40B4-BE49-F238E27FC236}">
                <a16:creationId xmlns:a16="http://schemas.microsoft.com/office/drawing/2014/main" id="{15645A28-3490-3798-7A2B-19E163E6F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44675"/>
            <a:ext cx="3336925" cy="4767263"/>
          </a:xfrm>
          <a:prstGeom prst="rect">
            <a:avLst/>
          </a:prstGeom>
          <a:noFill/>
          <a:extLst>
            <a:ext uri="{909E8E84-426E-40DD-AFC4-6F175D3DCCD1}">
              <a14:hiddenFill xmlns:a14="http://schemas.microsoft.com/office/drawing/2010/main">
                <a:solidFill>
                  <a:srgbClr val="FFFFFF"/>
                </a:solidFill>
              </a14:hiddenFill>
            </a:ext>
          </a:extLst>
        </p:spPr>
      </p:pic>
      <p:pic>
        <p:nvPicPr>
          <p:cNvPr id="97286" name="Picture 6">
            <a:extLst>
              <a:ext uri="{FF2B5EF4-FFF2-40B4-BE49-F238E27FC236}">
                <a16:creationId xmlns:a16="http://schemas.microsoft.com/office/drawing/2014/main" id="{6967CFB2-4707-4781-DF24-D36707F0E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773238"/>
            <a:ext cx="3838575" cy="4868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72C6484-4AC9-A9E8-0B2F-BD79B90BD293}"/>
              </a:ext>
            </a:extLst>
          </p:cNvPr>
          <p:cNvSpPr>
            <a:spLocks noGrp="1" noChangeArrowheads="1"/>
          </p:cNvSpPr>
          <p:nvPr>
            <p:ph type="title"/>
          </p:nvPr>
        </p:nvSpPr>
        <p:spPr>
          <a:xfrm>
            <a:off x="611188" y="0"/>
            <a:ext cx="7772400" cy="981075"/>
          </a:xfrm>
        </p:spPr>
        <p:txBody>
          <a:bodyPr/>
          <a:lstStyle/>
          <a:p>
            <a:r>
              <a:rPr lang="en-GB" altLang="en-US" b="1">
                <a:latin typeface="Comic Sans MS" panose="030F0702030302020204" pitchFamily="66" charset="0"/>
              </a:rPr>
              <a:t>Truman Doctrine</a:t>
            </a:r>
          </a:p>
        </p:txBody>
      </p:sp>
      <p:sp>
        <p:nvSpPr>
          <p:cNvPr id="18435" name="Rectangle 3">
            <a:extLst>
              <a:ext uri="{FF2B5EF4-FFF2-40B4-BE49-F238E27FC236}">
                <a16:creationId xmlns:a16="http://schemas.microsoft.com/office/drawing/2014/main" id="{B831BCB2-3B3C-F7B4-DD71-14CC7D9DD324}"/>
              </a:ext>
            </a:extLst>
          </p:cNvPr>
          <p:cNvSpPr>
            <a:spLocks noGrp="1" noChangeArrowheads="1"/>
          </p:cNvSpPr>
          <p:nvPr>
            <p:ph type="body" idx="1"/>
          </p:nvPr>
        </p:nvSpPr>
        <p:spPr>
          <a:xfrm>
            <a:off x="3132138" y="981075"/>
            <a:ext cx="5543550" cy="5616575"/>
          </a:xfrm>
        </p:spPr>
        <p:txBody>
          <a:bodyPr/>
          <a:lstStyle/>
          <a:p>
            <a:pPr>
              <a:buFontTx/>
              <a:buNone/>
            </a:pPr>
            <a:r>
              <a:rPr lang="en-GB" altLang="en-US">
                <a:latin typeface="Comic Sans MS" panose="030F0702030302020204" pitchFamily="66" charset="0"/>
              </a:rPr>
              <a:t>The </a:t>
            </a:r>
            <a:r>
              <a:rPr lang="en-GB" altLang="en-US" b="1">
                <a:solidFill>
                  <a:srgbClr val="FF0000"/>
                </a:solidFill>
                <a:latin typeface="Comic Sans MS" panose="030F0702030302020204" pitchFamily="66" charset="0"/>
              </a:rPr>
              <a:t>Truman Doctrine</a:t>
            </a:r>
            <a:r>
              <a:rPr lang="en-GB" altLang="en-US">
                <a:latin typeface="Comic Sans MS" panose="030F0702030302020204" pitchFamily="66" charset="0"/>
              </a:rPr>
              <a:t> in March 1947 promised that the USA </a:t>
            </a:r>
            <a:r>
              <a:rPr lang="en-GB" altLang="en-US" b="1">
                <a:solidFill>
                  <a:srgbClr val="FF0000"/>
                </a:solidFill>
                <a:latin typeface="Comic Sans MS" panose="030F0702030302020204" pitchFamily="66" charset="0"/>
              </a:rPr>
              <a:t>“would support free peoples who are resisting” communism</a:t>
            </a:r>
            <a:r>
              <a:rPr lang="en-GB" altLang="en-US">
                <a:latin typeface="Comic Sans MS" panose="030F0702030302020204" pitchFamily="66" charset="0"/>
              </a:rPr>
              <a:t>. </a:t>
            </a:r>
          </a:p>
          <a:p>
            <a:pPr>
              <a:buFontTx/>
              <a:buNone/>
            </a:pPr>
            <a:endParaRPr lang="en-GB" altLang="en-US">
              <a:latin typeface="Comic Sans MS" panose="030F0702030302020204" pitchFamily="66" charset="0"/>
            </a:endParaRPr>
          </a:p>
          <a:p>
            <a:pPr>
              <a:buFontTx/>
              <a:buNone/>
            </a:pPr>
            <a:r>
              <a:rPr lang="en-GB" altLang="en-US">
                <a:latin typeface="Comic Sans MS" panose="030F0702030302020204" pitchFamily="66" charset="0"/>
              </a:rPr>
              <a:t>This led to </a:t>
            </a:r>
            <a:r>
              <a:rPr lang="en-GB" altLang="en-US">
                <a:solidFill>
                  <a:srgbClr val="FF0000"/>
                </a:solidFill>
                <a:latin typeface="Comic Sans MS" panose="030F0702030302020204" pitchFamily="66" charset="0"/>
              </a:rPr>
              <a:t>containment </a:t>
            </a:r>
            <a:r>
              <a:rPr lang="en-GB" altLang="en-US">
                <a:latin typeface="Comic Sans MS" panose="030F0702030302020204" pitchFamily="66" charset="0"/>
              </a:rPr>
              <a:t>– policy of containing communism where it is.</a:t>
            </a:r>
          </a:p>
        </p:txBody>
      </p:sp>
      <p:pic>
        <p:nvPicPr>
          <p:cNvPr id="18436" name="Picture 4">
            <a:extLst>
              <a:ext uri="{FF2B5EF4-FFF2-40B4-BE49-F238E27FC236}">
                <a16:creationId xmlns:a16="http://schemas.microsoft.com/office/drawing/2014/main" id="{CCE1E7C9-3B8F-A307-9C2E-801C6C982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060575"/>
            <a:ext cx="2657475" cy="33321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 calcmode="lin" valueType="num">
                                      <p:cBhvr>
                                        <p:cTn id="9" dur="1000" fill="hold"/>
                                        <p:tgtEl>
                                          <p:spTgt spid="184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nodeType="clickEffect">
                                  <p:stCondLst>
                                    <p:cond delay="0"/>
                                  </p:stCondLst>
                                  <p:childTnLst>
                                    <p:set>
                                      <p:cBhvr>
                                        <p:cTn id="14" dur="1" fill="hold">
                                          <p:stCondLst>
                                            <p:cond delay="0"/>
                                          </p:stCondLst>
                                        </p:cTn>
                                        <p:tgtEl>
                                          <p:spTgt spid="18435">
                                            <p:txEl>
                                              <p:pRg st="0" end="0"/>
                                            </p:txEl>
                                          </p:spTgt>
                                        </p:tgtEl>
                                        <p:attrNameLst>
                                          <p:attrName>style.visibility</p:attrName>
                                        </p:attrNameLst>
                                      </p:cBhvr>
                                      <p:to>
                                        <p:strVal val="visible"/>
                                      </p:to>
                                    </p:set>
                                    <p:animEffect transition="in" filter="barn(inHorizontal)">
                                      <p:cBhvr>
                                        <p:cTn id="15" dur="500"/>
                                        <p:tgtEl>
                                          <p:spTgt spid="1843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6" fill="hold" nodeType="clickEffect">
                                  <p:stCondLst>
                                    <p:cond delay="0"/>
                                  </p:stCondLst>
                                  <p:childTnLst>
                                    <p:set>
                                      <p:cBhvr>
                                        <p:cTn id="19" dur="1" fill="hold">
                                          <p:stCondLst>
                                            <p:cond delay="0"/>
                                          </p:stCondLst>
                                        </p:cTn>
                                        <p:tgtEl>
                                          <p:spTgt spid="18435">
                                            <p:txEl>
                                              <p:pRg st="2" end="2"/>
                                            </p:txEl>
                                          </p:spTgt>
                                        </p:tgtEl>
                                        <p:attrNameLst>
                                          <p:attrName>style.visibility</p:attrName>
                                        </p:attrNameLst>
                                      </p:cBhvr>
                                      <p:to>
                                        <p:strVal val="visible"/>
                                      </p:to>
                                    </p:set>
                                    <p:animEffect transition="in" filter="barn(inHorizontal)">
                                      <p:cBhvr>
                                        <p:cTn id="20"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61AD3D7-29F8-8DA3-1EFD-F141885AA8B9}"/>
              </a:ext>
            </a:extLst>
          </p:cNvPr>
          <p:cNvSpPr>
            <a:spLocks noGrp="1" noChangeArrowheads="1"/>
          </p:cNvSpPr>
          <p:nvPr>
            <p:ph type="title"/>
          </p:nvPr>
        </p:nvSpPr>
        <p:spPr/>
        <p:txBody>
          <a:bodyPr/>
          <a:lstStyle/>
          <a:p>
            <a:r>
              <a:rPr lang="en-US" altLang="en-US"/>
              <a:t>Domino Theory</a:t>
            </a:r>
          </a:p>
        </p:txBody>
      </p:sp>
      <p:pic>
        <p:nvPicPr>
          <p:cNvPr id="37892" name="Picture 4">
            <a:extLst>
              <a:ext uri="{FF2B5EF4-FFF2-40B4-BE49-F238E27FC236}">
                <a16:creationId xmlns:a16="http://schemas.microsoft.com/office/drawing/2014/main" id="{93F89AFD-0B76-2B1B-D368-AC18CE9333EB}"/>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628775"/>
            <a:ext cx="9434513" cy="3221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4" name="Text Box 6">
            <a:extLst>
              <a:ext uri="{FF2B5EF4-FFF2-40B4-BE49-F238E27FC236}">
                <a16:creationId xmlns:a16="http://schemas.microsoft.com/office/drawing/2014/main" id="{010D6CDD-6E20-A551-F2F0-A7BB90BAFBF1}"/>
              </a:ext>
            </a:extLst>
          </p:cNvPr>
          <p:cNvSpPr txBox="1">
            <a:spLocks noChangeArrowheads="1"/>
          </p:cNvSpPr>
          <p:nvPr/>
        </p:nvSpPr>
        <p:spPr bwMode="auto">
          <a:xfrm>
            <a:off x="323850" y="5321300"/>
            <a:ext cx="853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Communism spreads like a disease</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9A79592-3256-EFA7-9DF7-694E0E6833C4}"/>
              </a:ext>
            </a:extLst>
          </p:cNvPr>
          <p:cNvSpPr>
            <a:spLocks noGrp="1" noChangeArrowheads="1"/>
          </p:cNvSpPr>
          <p:nvPr>
            <p:ph type="title"/>
          </p:nvPr>
        </p:nvSpPr>
        <p:spPr/>
        <p:txBody>
          <a:bodyPr/>
          <a:lstStyle/>
          <a:p>
            <a:r>
              <a:rPr lang="en-US" altLang="en-US"/>
              <a:t>Korea and Vietnam</a:t>
            </a:r>
          </a:p>
        </p:txBody>
      </p:sp>
      <p:sp>
        <p:nvSpPr>
          <p:cNvPr id="39939" name="Rectangle 3">
            <a:extLst>
              <a:ext uri="{FF2B5EF4-FFF2-40B4-BE49-F238E27FC236}">
                <a16:creationId xmlns:a16="http://schemas.microsoft.com/office/drawing/2014/main" id="{3033280E-4AAB-5160-A61F-B2E409ECA807}"/>
              </a:ext>
            </a:extLst>
          </p:cNvPr>
          <p:cNvSpPr>
            <a:spLocks noGrp="1" noChangeArrowheads="1"/>
          </p:cNvSpPr>
          <p:nvPr>
            <p:ph type="body" idx="1"/>
          </p:nvPr>
        </p:nvSpPr>
        <p:spPr/>
        <p:txBody>
          <a:bodyPr/>
          <a:lstStyle/>
          <a:p>
            <a:r>
              <a:rPr lang="en-US" altLang="en-US" sz="4800"/>
              <a:t>USA tried to </a:t>
            </a:r>
            <a:r>
              <a:rPr lang="en-US" altLang="en-US" sz="4800">
                <a:solidFill>
                  <a:srgbClr val="FF0000"/>
                </a:solidFill>
              </a:rPr>
              <a:t>contain</a:t>
            </a:r>
            <a:r>
              <a:rPr lang="en-US" altLang="en-US" sz="4800"/>
              <a:t> communism.  In both wars, communist troops fought armies trained and funded by the USA.</a:t>
            </a: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a:extLst>
              <a:ext uri="{FF2B5EF4-FFF2-40B4-BE49-F238E27FC236}">
                <a16:creationId xmlns:a16="http://schemas.microsoft.com/office/drawing/2014/main" id="{F3DD1EAE-4377-31E0-CC7E-CB9E54318EEF}"/>
              </a:ext>
            </a:extLst>
          </p:cNvPr>
          <p:cNvSpPr>
            <a:spLocks noGrp="1" noChangeArrowheads="1"/>
          </p:cNvSpPr>
          <p:nvPr>
            <p:ph type="title"/>
          </p:nvPr>
        </p:nvSpPr>
        <p:spPr>
          <a:xfrm>
            <a:off x="685800" y="609600"/>
            <a:ext cx="3022600" cy="5915025"/>
          </a:xfrm>
        </p:spPr>
        <p:txBody>
          <a:bodyPr/>
          <a:lstStyle/>
          <a:p>
            <a:r>
              <a:rPr lang="en-US" altLang="en-US"/>
              <a:t>Communists invaded from the north.  China sent a million troops to help reds.</a:t>
            </a:r>
          </a:p>
        </p:txBody>
      </p:sp>
      <p:pic>
        <p:nvPicPr>
          <p:cNvPr id="62474" name="Picture 10">
            <a:extLst>
              <a:ext uri="{FF2B5EF4-FFF2-40B4-BE49-F238E27FC236}">
                <a16:creationId xmlns:a16="http://schemas.microsoft.com/office/drawing/2014/main" id="{A362B0E7-9B25-9EB4-544A-7FE7DEAA782F}"/>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b="17053"/>
          <a:stretch>
            <a:fillRect/>
          </a:stretch>
        </p:blipFill>
        <p:spPr>
          <a:xfrm>
            <a:off x="4427538" y="0"/>
            <a:ext cx="5067300" cy="7173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9E147C53-8B5A-5F81-4421-47FE08E5E537}"/>
              </a:ext>
            </a:extLst>
          </p:cNvPr>
          <p:cNvSpPr>
            <a:spLocks noGrp="1" noChangeArrowheads="1"/>
          </p:cNvSpPr>
          <p:nvPr>
            <p:ph type="title"/>
          </p:nvPr>
        </p:nvSpPr>
        <p:spPr/>
        <p:txBody>
          <a:bodyPr/>
          <a:lstStyle/>
          <a:p>
            <a:r>
              <a:rPr lang="en-US" altLang="en-US"/>
              <a:t>Cold War</a:t>
            </a:r>
          </a:p>
        </p:txBody>
      </p:sp>
      <p:sp>
        <p:nvSpPr>
          <p:cNvPr id="84995" name="Rectangle 3">
            <a:extLst>
              <a:ext uri="{FF2B5EF4-FFF2-40B4-BE49-F238E27FC236}">
                <a16:creationId xmlns:a16="http://schemas.microsoft.com/office/drawing/2014/main" id="{BF1F2EA3-34F0-4108-C232-9FDEECEBC8AE}"/>
              </a:ext>
            </a:extLst>
          </p:cNvPr>
          <p:cNvSpPr>
            <a:spLocks noGrp="1" noChangeArrowheads="1"/>
          </p:cNvSpPr>
          <p:nvPr>
            <p:ph type="body" idx="1"/>
          </p:nvPr>
        </p:nvSpPr>
        <p:spPr/>
        <p:txBody>
          <a:bodyPr/>
          <a:lstStyle/>
          <a:p>
            <a:r>
              <a:rPr lang="en-US" altLang="en-US"/>
              <a:t>The Cold War was a time after WW2 when the USA and the Soviet Union were rivals for world influence.</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A6C0C52C-BA59-F69B-4413-876315CC1B87}"/>
              </a:ext>
            </a:extLst>
          </p:cNvPr>
          <p:cNvSpPr>
            <a:spLocks noGrp="1" noChangeArrowheads="1"/>
          </p:cNvSpPr>
          <p:nvPr>
            <p:ph type="title"/>
          </p:nvPr>
        </p:nvSpPr>
        <p:spPr>
          <a:xfrm>
            <a:off x="685800" y="0"/>
            <a:ext cx="7772400" cy="1125538"/>
          </a:xfrm>
        </p:spPr>
        <p:txBody>
          <a:bodyPr/>
          <a:lstStyle/>
          <a:p>
            <a:r>
              <a:rPr lang="en-US" altLang="en-US"/>
              <a:t>Korean War</a:t>
            </a:r>
          </a:p>
        </p:txBody>
      </p:sp>
      <p:sp>
        <p:nvSpPr>
          <p:cNvPr id="99331" name="Rectangle 3">
            <a:extLst>
              <a:ext uri="{FF2B5EF4-FFF2-40B4-BE49-F238E27FC236}">
                <a16:creationId xmlns:a16="http://schemas.microsoft.com/office/drawing/2014/main" id="{8098C39C-C170-008D-50FE-0DBC0B9A807F}"/>
              </a:ext>
            </a:extLst>
          </p:cNvPr>
          <p:cNvSpPr>
            <a:spLocks noGrp="1" noChangeArrowheads="1"/>
          </p:cNvSpPr>
          <p:nvPr>
            <p:ph type="body" idx="1"/>
          </p:nvPr>
        </p:nvSpPr>
        <p:spPr>
          <a:xfrm>
            <a:off x="685800" y="1268413"/>
            <a:ext cx="7772400" cy="4827587"/>
          </a:xfrm>
        </p:spPr>
        <p:txBody>
          <a:bodyPr/>
          <a:lstStyle/>
          <a:p>
            <a:pPr>
              <a:lnSpc>
                <a:spcPct val="90000"/>
              </a:lnSpc>
            </a:pPr>
            <a:r>
              <a:rPr lang="en-US" altLang="en-US"/>
              <a:t>After the failure of the promise of Korean independence by the Allied nations, on June 25, 1950, communist North Korean troops invaded South Korea. Poorly armed, the South Koreans were no match for the North. The </a:t>
            </a:r>
            <a:r>
              <a:rPr lang="en-US" altLang="en-US">
                <a:solidFill>
                  <a:srgbClr val="FF0000"/>
                </a:solidFill>
              </a:rPr>
              <a:t>United Nations</a:t>
            </a:r>
            <a:r>
              <a:rPr lang="en-US" altLang="en-US"/>
              <a:t> ordered North Korea to withdraw its troops. General MacArthur was appointed to command all UN troops in Korea. After three years of fighting a stalemate, more than 54,000 American troops perished.</a:t>
            </a: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a:extLst>
              <a:ext uri="{FF2B5EF4-FFF2-40B4-BE49-F238E27FC236}">
                <a16:creationId xmlns:a16="http://schemas.microsoft.com/office/drawing/2014/main" id="{21A716A3-4C81-2913-ECA6-17197884E190}"/>
              </a:ext>
            </a:extLst>
          </p:cNvPr>
          <p:cNvSpPr>
            <a:spLocks noGrp="1" noChangeArrowheads="1"/>
          </p:cNvSpPr>
          <p:nvPr>
            <p:ph type="ctrTitle"/>
          </p:nvPr>
        </p:nvSpPr>
        <p:spPr>
          <a:xfrm>
            <a:off x="685800" y="2130425"/>
            <a:ext cx="7772400" cy="1470025"/>
          </a:xfrm>
        </p:spPr>
        <p:txBody>
          <a:bodyPr anchor="ctr"/>
          <a:lstStyle/>
          <a:p>
            <a:r>
              <a:rPr lang="en-US" altLang="en-US" sz="4400"/>
              <a:t>What is the United Nations?</a:t>
            </a:r>
          </a:p>
        </p:txBody>
      </p:sp>
      <p:sp>
        <p:nvSpPr>
          <p:cNvPr id="124933" name="Rectangle 5">
            <a:extLst>
              <a:ext uri="{FF2B5EF4-FFF2-40B4-BE49-F238E27FC236}">
                <a16:creationId xmlns:a16="http://schemas.microsoft.com/office/drawing/2014/main" id="{38DD83D1-D530-0D87-D0C6-27C7BAA48EF9}"/>
              </a:ext>
            </a:extLst>
          </p:cNvPr>
          <p:cNvSpPr>
            <a:spLocks noGrp="1" noChangeArrowheads="1"/>
          </p:cNvSpPr>
          <p:nvPr>
            <p:ph type="subTitle" idx="1"/>
          </p:nvPr>
        </p:nvSpPr>
        <p:spPr>
          <a:xfrm>
            <a:off x="1371600" y="3886200"/>
            <a:ext cx="6400800" cy="1752600"/>
          </a:xfrm>
        </p:spPr>
        <p:txBody>
          <a:bodyPr/>
          <a:lstStyle/>
          <a:p>
            <a:endParaRPr lang="en-US" altLang="en-US" sz="3200"/>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2" name="Rectangle 6">
            <a:extLst>
              <a:ext uri="{FF2B5EF4-FFF2-40B4-BE49-F238E27FC236}">
                <a16:creationId xmlns:a16="http://schemas.microsoft.com/office/drawing/2014/main" id="{82EDAEE5-416D-5CE3-0960-32F7C06A466B}"/>
              </a:ext>
            </a:extLst>
          </p:cNvPr>
          <p:cNvSpPr>
            <a:spLocks noGrp="1" noChangeArrowheads="1"/>
          </p:cNvSpPr>
          <p:nvPr>
            <p:ph type="title"/>
          </p:nvPr>
        </p:nvSpPr>
        <p:spPr/>
        <p:txBody>
          <a:bodyPr/>
          <a:lstStyle/>
          <a:p>
            <a:r>
              <a:rPr lang="en-US" altLang="en-US"/>
              <a:t>United Nations</a:t>
            </a:r>
          </a:p>
        </p:txBody>
      </p:sp>
      <p:sp>
        <p:nvSpPr>
          <p:cNvPr id="126983" name="Rectangle 7">
            <a:extLst>
              <a:ext uri="{FF2B5EF4-FFF2-40B4-BE49-F238E27FC236}">
                <a16:creationId xmlns:a16="http://schemas.microsoft.com/office/drawing/2014/main" id="{93EADC4D-6BE6-1E61-0EB8-B4373930A10E}"/>
              </a:ext>
            </a:extLst>
          </p:cNvPr>
          <p:cNvSpPr>
            <a:spLocks noGrp="1" noChangeArrowheads="1"/>
          </p:cNvSpPr>
          <p:nvPr>
            <p:ph type="body" sz="half" idx="1"/>
          </p:nvPr>
        </p:nvSpPr>
        <p:spPr/>
        <p:txBody>
          <a:bodyPr/>
          <a:lstStyle/>
          <a:p>
            <a:r>
              <a:rPr lang="en-US" altLang="en-US" sz="3600"/>
              <a:t>International Organization where countries try to find peaceful solutions</a:t>
            </a:r>
          </a:p>
        </p:txBody>
      </p:sp>
      <p:sp>
        <p:nvSpPr>
          <p:cNvPr id="126984" name="Rectangle 8">
            <a:extLst>
              <a:ext uri="{FF2B5EF4-FFF2-40B4-BE49-F238E27FC236}">
                <a16:creationId xmlns:a16="http://schemas.microsoft.com/office/drawing/2014/main" id="{6811B02A-3560-B523-C5EE-31B64C0FB5A8}"/>
              </a:ext>
            </a:extLst>
          </p:cNvPr>
          <p:cNvSpPr>
            <a:spLocks noGrp="1" noChangeArrowheads="1"/>
          </p:cNvSpPr>
          <p:nvPr>
            <p:ph type="clipArt" sz="half" idx="2"/>
          </p:nvPr>
        </p:nvSpPr>
        <p:spPr/>
      </p:sp>
      <p:pic>
        <p:nvPicPr>
          <p:cNvPr id="126980" name="Picture 4">
            <a:extLst>
              <a:ext uri="{FF2B5EF4-FFF2-40B4-BE49-F238E27FC236}">
                <a16:creationId xmlns:a16="http://schemas.microsoft.com/office/drawing/2014/main" id="{CA747E9C-4CB0-8713-FAFE-476B7301A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700213"/>
            <a:ext cx="3663950" cy="4954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85232B7A-B83B-C4E4-E608-A99C7C678B89}"/>
              </a:ext>
            </a:extLst>
          </p:cNvPr>
          <p:cNvSpPr>
            <a:spLocks noGrp="1" noChangeArrowheads="1"/>
          </p:cNvSpPr>
          <p:nvPr>
            <p:ph type="title"/>
          </p:nvPr>
        </p:nvSpPr>
        <p:spPr/>
        <p:txBody>
          <a:bodyPr/>
          <a:lstStyle/>
          <a:p>
            <a:r>
              <a:rPr lang="en-US" altLang="en-US"/>
              <a:t>United Nations</a:t>
            </a:r>
          </a:p>
        </p:txBody>
      </p:sp>
      <p:sp>
        <p:nvSpPr>
          <p:cNvPr id="129027" name="Rectangle 3">
            <a:extLst>
              <a:ext uri="{FF2B5EF4-FFF2-40B4-BE49-F238E27FC236}">
                <a16:creationId xmlns:a16="http://schemas.microsoft.com/office/drawing/2014/main" id="{E8C501A8-CF78-09B7-85C6-A3FE01A202DA}"/>
              </a:ext>
            </a:extLst>
          </p:cNvPr>
          <p:cNvSpPr>
            <a:spLocks noGrp="1" noChangeArrowheads="1"/>
          </p:cNvSpPr>
          <p:nvPr>
            <p:ph type="body" idx="1"/>
          </p:nvPr>
        </p:nvSpPr>
        <p:spPr>
          <a:xfrm>
            <a:off x="685800" y="1773238"/>
            <a:ext cx="7772400" cy="4322762"/>
          </a:xfrm>
        </p:spPr>
        <p:txBody>
          <a:bodyPr/>
          <a:lstStyle/>
          <a:p>
            <a:r>
              <a:rPr lang="en-US" altLang="en-US"/>
              <a:t>It has no army but uses troops from other countries.</a:t>
            </a:r>
          </a:p>
        </p:txBody>
      </p:sp>
      <p:pic>
        <p:nvPicPr>
          <p:cNvPr id="129028" name="Picture 4">
            <a:extLst>
              <a:ext uri="{FF2B5EF4-FFF2-40B4-BE49-F238E27FC236}">
                <a16:creationId xmlns:a16="http://schemas.microsoft.com/office/drawing/2014/main" id="{8C669852-C2CC-EE34-DB53-84EF955BE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538413"/>
            <a:ext cx="3862388" cy="4319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EEEEEC5E-9E50-F86A-BB47-656848AC268B}"/>
              </a:ext>
            </a:extLst>
          </p:cNvPr>
          <p:cNvSpPr>
            <a:spLocks noGrp="1" noChangeArrowheads="1"/>
          </p:cNvSpPr>
          <p:nvPr>
            <p:ph type="title"/>
          </p:nvPr>
        </p:nvSpPr>
        <p:spPr/>
        <p:txBody>
          <a:bodyPr/>
          <a:lstStyle/>
          <a:p>
            <a:r>
              <a:rPr lang="en-US" altLang="en-US"/>
              <a:t>Vietnam War 1960s-1973</a:t>
            </a:r>
          </a:p>
        </p:txBody>
      </p:sp>
      <p:sp>
        <p:nvSpPr>
          <p:cNvPr id="100355" name="Rectangle 3">
            <a:extLst>
              <a:ext uri="{FF2B5EF4-FFF2-40B4-BE49-F238E27FC236}">
                <a16:creationId xmlns:a16="http://schemas.microsoft.com/office/drawing/2014/main" id="{2DCB1D03-1741-D918-F54C-B22BAFA5AF21}"/>
              </a:ext>
            </a:extLst>
          </p:cNvPr>
          <p:cNvSpPr>
            <a:spLocks noGrp="1" noChangeArrowheads="1"/>
          </p:cNvSpPr>
          <p:nvPr>
            <p:ph type="body" idx="1"/>
          </p:nvPr>
        </p:nvSpPr>
        <p:spPr/>
        <p:txBody>
          <a:bodyPr/>
          <a:lstStyle/>
          <a:p>
            <a:r>
              <a:rPr lang="en-US" altLang="en-US" sz="4000"/>
              <a:t>Through the Kennedy years, US troops trained S. Vietnamese troops to fight the Reds.</a:t>
            </a:r>
          </a:p>
          <a:p>
            <a:r>
              <a:rPr lang="en-US" altLang="en-US" sz="4000"/>
              <a:t>After the </a:t>
            </a:r>
            <a:r>
              <a:rPr lang="en-US" altLang="en-US" sz="4000">
                <a:solidFill>
                  <a:srgbClr val="FF0000"/>
                </a:solidFill>
              </a:rPr>
              <a:t>Gulf of Tonkin Resolution</a:t>
            </a:r>
            <a:r>
              <a:rPr lang="en-US" altLang="en-US" sz="4000"/>
              <a:t>, under LBJ, US troops started to fight more.</a:t>
            </a: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a:extLst>
              <a:ext uri="{FF2B5EF4-FFF2-40B4-BE49-F238E27FC236}">
                <a16:creationId xmlns:a16="http://schemas.microsoft.com/office/drawing/2014/main" id="{EC76C3E6-8B79-C892-6F82-D1C168F17310}"/>
              </a:ext>
            </a:extLst>
          </p:cNvPr>
          <p:cNvSpPr>
            <a:spLocks noGrp="1" noChangeArrowheads="1"/>
          </p:cNvSpPr>
          <p:nvPr>
            <p:ph type="title"/>
          </p:nvPr>
        </p:nvSpPr>
        <p:spPr/>
        <p:txBody>
          <a:bodyPr/>
          <a:lstStyle/>
          <a:p>
            <a:endParaRPr lang="en-US" altLang="en-US"/>
          </a:p>
        </p:txBody>
      </p:sp>
      <p:pic>
        <p:nvPicPr>
          <p:cNvPr id="50180" name="Picture 4">
            <a:extLst>
              <a:ext uri="{FF2B5EF4-FFF2-40B4-BE49-F238E27FC236}">
                <a16:creationId xmlns:a16="http://schemas.microsoft.com/office/drawing/2014/main" id="{5C48D406-724A-5005-2BF6-D1155C45212D}"/>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1025" y="0"/>
            <a:ext cx="4330700" cy="7029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8846B47-662E-62FC-C838-C922A5F81F7F}"/>
              </a:ext>
            </a:extLst>
          </p:cNvPr>
          <p:cNvSpPr>
            <a:spLocks noGrp="1" noChangeArrowheads="1"/>
          </p:cNvSpPr>
          <p:nvPr>
            <p:ph type="title"/>
          </p:nvPr>
        </p:nvSpPr>
        <p:spPr/>
        <p:txBody>
          <a:bodyPr/>
          <a:lstStyle/>
          <a:p>
            <a:r>
              <a:rPr lang="en-US" altLang="en-US"/>
              <a:t>Vietnam, 1968</a:t>
            </a:r>
          </a:p>
        </p:txBody>
      </p:sp>
      <p:pic>
        <p:nvPicPr>
          <p:cNvPr id="55299" name="Picture 3">
            <a:extLst>
              <a:ext uri="{FF2B5EF4-FFF2-40B4-BE49-F238E27FC236}">
                <a16:creationId xmlns:a16="http://schemas.microsoft.com/office/drawing/2014/main" id="{338FD499-38FA-9509-5AEA-48E7D0BA7993}"/>
              </a:ext>
            </a:extLst>
          </p:cNvPr>
          <p:cNvPicPr>
            <a:picLocks noChangeAspect="1" noChangeArrowheads="1"/>
          </p:cNvPicPr>
          <p:nvPr>
            <p:ph type="dgm" idx="1"/>
          </p:nvPr>
        </p:nvPicPr>
        <p:blipFill>
          <a:blip r:embed="rId3">
            <a:extLst>
              <a:ext uri="{28A0092B-C50C-407E-A947-70E740481C1C}">
                <a14:useLocalDpi xmlns:a14="http://schemas.microsoft.com/office/drawing/2010/main" val="0"/>
              </a:ext>
            </a:extLst>
          </a:blip>
          <a:srcRect/>
          <a:stretch>
            <a:fillRect/>
          </a:stretch>
        </p:blipFill>
        <p:spPr>
          <a:xfrm>
            <a:off x="0" y="1809750"/>
            <a:ext cx="9144000" cy="4841875"/>
          </a:xfrm>
        </p:spPr>
      </p:pic>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a:extLst>
              <a:ext uri="{FF2B5EF4-FFF2-40B4-BE49-F238E27FC236}">
                <a16:creationId xmlns:a16="http://schemas.microsoft.com/office/drawing/2014/main" id="{CF8903CA-6431-2E7B-8F17-C3F3DB757F60}"/>
              </a:ext>
            </a:extLst>
          </p:cNvPr>
          <p:cNvSpPr>
            <a:spLocks noGrp="1" noChangeArrowheads="1"/>
          </p:cNvSpPr>
          <p:nvPr>
            <p:ph type="title"/>
          </p:nvPr>
        </p:nvSpPr>
        <p:spPr/>
        <p:txBody>
          <a:bodyPr/>
          <a:lstStyle/>
          <a:p>
            <a:endParaRPr lang="en-US" altLang="en-US"/>
          </a:p>
        </p:txBody>
      </p:sp>
      <p:pic>
        <p:nvPicPr>
          <p:cNvPr id="52228" name="Picture 4">
            <a:extLst>
              <a:ext uri="{FF2B5EF4-FFF2-40B4-BE49-F238E27FC236}">
                <a16:creationId xmlns:a16="http://schemas.microsoft.com/office/drawing/2014/main" id="{11888B78-99EB-3097-5139-84E6464CED71}"/>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404813"/>
            <a:ext cx="8497888" cy="6453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1" name="Text Box 7">
            <a:extLst>
              <a:ext uri="{FF2B5EF4-FFF2-40B4-BE49-F238E27FC236}">
                <a16:creationId xmlns:a16="http://schemas.microsoft.com/office/drawing/2014/main" id="{A45815A6-7931-5D7A-57DB-86551C5DA4AC}"/>
              </a:ext>
            </a:extLst>
          </p:cNvPr>
          <p:cNvSpPr txBox="1">
            <a:spLocks noChangeArrowheads="1"/>
          </p:cNvSpPr>
          <p:nvPr/>
        </p:nvSpPr>
        <p:spPr bwMode="auto">
          <a:xfrm>
            <a:off x="2484438" y="404813"/>
            <a:ext cx="42481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5400">
                <a:solidFill>
                  <a:srgbClr val="FF0000"/>
                </a:solidFill>
              </a:rPr>
              <a:t>Helicopters!</a:t>
            </a: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a:extLst>
              <a:ext uri="{FF2B5EF4-FFF2-40B4-BE49-F238E27FC236}">
                <a16:creationId xmlns:a16="http://schemas.microsoft.com/office/drawing/2014/main" id="{87145A79-906C-8D68-F68A-7FB95BE474AF}"/>
              </a:ext>
            </a:extLst>
          </p:cNvPr>
          <p:cNvSpPr>
            <a:spLocks noGrp="1" noChangeArrowheads="1"/>
          </p:cNvSpPr>
          <p:nvPr>
            <p:ph type="title"/>
          </p:nvPr>
        </p:nvSpPr>
        <p:spPr/>
        <p:txBody>
          <a:bodyPr/>
          <a:lstStyle/>
          <a:p>
            <a:r>
              <a:rPr lang="en-US" altLang="en-US"/>
              <a:t>Napalm!</a:t>
            </a:r>
          </a:p>
        </p:txBody>
      </p:sp>
      <p:pic>
        <p:nvPicPr>
          <p:cNvPr id="58372" name="Picture 4">
            <a:extLst>
              <a:ext uri="{FF2B5EF4-FFF2-40B4-BE49-F238E27FC236}">
                <a16:creationId xmlns:a16="http://schemas.microsoft.com/office/drawing/2014/main" id="{8A7D4696-FE56-10D6-8109-148ADCD33BD0}"/>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87450" y="1700213"/>
            <a:ext cx="6553200" cy="4908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a:extLst>
              <a:ext uri="{FF2B5EF4-FFF2-40B4-BE49-F238E27FC236}">
                <a16:creationId xmlns:a16="http://schemas.microsoft.com/office/drawing/2014/main" id="{0907DF8F-37EA-BAF8-AA60-7BB1070DF9E1}"/>
              </a:ext>
            </a:extLst>
          </p:cNvPr>
          <p:cNvSpPr>
            <a:spLocks noGrp="1" noChangeArrowheads="1"/>
          </p:cNvSpPr>
          <p:nvPr>
            <p:ph type="title"/>
          </p:nvPr>
        </p:nvSpPr>
        <p:spPr/>
        <p:txBody>
          <a:bodyPr/>
          <a:lstStyle/>
          <a:p>
            <a:endParaRPr lang="en-US" altLang="en-US"/>
          </a:p>
        </p:txBody>
      </p:sp>
      <p:pic>
        <p:nvPicPr>
          <p:cNvPr id="60420" name="Picture 4">
            <a:extLst>
              <a:ext uri="{FF2B5EF4-FFF2-40B4-BE49-F238E27FC236}">
                <a16:creationId xmlns:a16="http://schemas.microsoft.com/office/drawing/2014/main" id="{2720D2C1-6369-D75E-30B4-69C625096641}"/>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27088" y="692150"/>
            <a:ext cx="7056437" cy="4722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a:extLst>
              <a:ext uri="{FF2B5EF4-FFF2-40B4-BE49-F238E27FC236}">
                <a16:creationId xmlns:a16="http://schemas.microsoft.com/office/drawing/2014/main" id="{010E87FA-EEF0-3927-77B9-BB711861D765}"/>
              </a:ext>
            </a:extLst>
          </p:cNvPr>
          <p:cNvSpPr>
            <a:spLocks noGrp="1" noChangeArrowheads="1"/>
          </p:cNvSpPr>
          <p:nvPr>
            <p:ph type="title"/>
          </p:nvPr>
        </p:nvSpPr>
        <p:spPr/>
        <p:txBody>
          <a:bodyPr/>
          <a:lstStyle/>
          <a:p>
            <a:r>
              <a:rPr lang="en-US" altLang="en-US" sz="4000"/>
              <a:t>NATO – North Atlantic Treaty Organization</a:t>
            </a:r>
          </a:p>
        </p:txBody>
      </p:sp>
      <p:pic>
        <p:nvPicPr>
          <p:cNvPr id="46084" name="Picture 4">
            <a:extLst>
              <a:ext uri="{FF2B5EF4-FFF2-40B4-BE49-F238E27FC236}">
                <a16:creationId xmlns:a16="http://schemas.microsoft.com/office/drawing/2014/main" id="{C1B90127-BD57-6470-AE14-0426AD8D6859}"/>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916113"/>
            <a:ext cx="8785225" cy="453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0" name="Rectangle 10">
            <a:extLst>
              <a:ext uri="{FF2B5EF4-FFF2-40B4-BE49-F238E27FC236}">
                <a16:creationId xmlns:a16="http://schemas.microsoft.com/office/drawing/2014/main" id="{31D609B8-F76F-F461-9F31-821FD88A78B0}"/>
              </a:ext>
            </a:extLst>
          </p:cNvPr>
          <p:cNvSpPr>
            <a:spLocks noGrp="1" noChangeArrowheads="1"/>
          </p:cNvSpPr>
          <p:nvPr>
            <p:ph type="title"/>
          </p:nvPr>
        </p:nvSpPr>
        <p:spPr/>
        <p:txBody>
          <a:bodyPr/>
          <a:lstStyle/>
          <a:p>
            <a:endParaRPr lang="en-US" altLang="en-US"/>
          </a:p>
        </p:txBody>
      </p:sp>
      <p:pic>
        <p:nvPicPr>
          <p:cNvPr id="40968" name="Picture 8">
            <a:extLst>
              <a:ext uri="{FF2B5EF4-FFF2-40B4-BE49-F238E27FC236}">
                <a16:creationId xmlns:a16="http://schemas.microsoft.com/office/drawing/2014/main" id="{5070AF94-1AD5-371C-38D0-99CBB48BB994}"/>
              </a:ext>
            </a:extLst>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0" y="2297113"/>
            <a:ext cx="5148263" cy="3459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9" name="Picture 9">
            <a:extLst>
              <a:ext uri="{FF2B5EF4-FFF2-40B4-BE49-F238E27FC236}">
                <a16:creationId xmlns:a16="http://schemas.microsoft.com/office/drawing/2014/main" id="{D1B7AF58-B60F-4205-7965-22DC5F397FC0}"/>
              </a:ext>
            </a:extLst>
          </p:cNvPr>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148263" y="620713"/>
            <a:ext cx="4198937" cy="5229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73" name="AutoShape 13">
            <a:extLst>
              <a:ext uri="{FF2B5EF4-FFF2-40B4-BE49-F238E27FC236}">
                <a16:creationId xmlns:a16="http://schemas.microsoft.com/office/drawing/2014/main" id="{8808D517-7E6C-2A80-3F7C-DD851B69F22D}"/>
              </a:ext>
            </a:extLst>
          </p:cNvPr>
          <p:cNvSpPr>
            <a:spLocks noChangeArrowheads="1"/>
          </p:cNvSpPr>
          <p:nvPr/>
        </p:nvSpPr>
        <p:spPr bwMode="auto">
          <a:xfrm>
            <a:off x="-180975" y="-387350"/>
            <a:ext cx="5791200" cy="3505200"/>
          </a:xfrm>
          <a:prstGeom prst="irregularSeal1">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b="1">
                <a:solidFill>
                  <a:srgbClr val="FF3300"/>
                </a:solidFill>
                <a:effectLst>
                  <a:outerShdw blurRad="38100" dist="38100" dir="2700000" algn="tl">
                    <a:srgbClr val="000000"/>
                  </a:outerShdw>
                </a:effectLst>
                <a:latin typeface="Comic Sans MS" panose="030F0702030302020204" pitchFamily="66" charset="0"/>
              </a:rPr>
              <a:t>Seeing this on TV led to a </a:t>
            </a:r>
          </a:p>
          <a:p>
            <a:pPr algn="ctr"/>
            <a:r>
              <a:rPr lang="en-GB" altLang="en-US" sz="2000" b="1">
                <a:solidFill>
                  <a:srgbClr val="FF3300"/>
                </a:solidFill>
                <a:effectLst>
                  <a:outerShdw blurRad="38100" dist="38100" dir="2700000" algn="tl">
                    <a:srgbClr val="000000"/>
                  </a:outerShdw>
                </a:effectLst>
                <a:latin typeface="Comic Sans MS" panose="030F0702030302020204" pitchFamily="66" charset="0"/>
              </a:rPr>
              <a:t>loss of support at home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097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a:extLst>
              <a:ext uri="{FF2B5EF4-FFF2-40B4-BE49-F238E27FC236}">
                <a16:creationId xmlns:a16="http://schemas.microsoft.com/office/drawing/2014/main" id="{7FF379F6-BA5E-8147-5FF2-76E750FE4DB5}"/>
              </a:ext>
            </a:extLst>
          </p:cNvPr>
          <p:cNvSpPr>
            <a:spLocks noGrp="1" noChangeArrowheads="1"/>
          </p:cNvSpPr>
          <p:nvPr>
            <p:ph type="title"/>
          </p:nvPr>
        </p:nvSpPr>
        <p:spPr/>
        <p:txBody>
          <a:bodyPr/>
          <a:lstStyle/>
          <a:p>
            <a:endParaRPr lang="en-US" altLang="en-US"/>
          </a:p>
        </p:txBody>
      </p:sp>
      <p:pic>
        <p:nvPicPr>
          <p:cNvPr id="44036" name="Picture 4">
            <a:extLst>
              <a:ext uri="{FF2B5EF4-FFF2-40B4-BE49-F238E27FC236}">
                <a16:creationId xmlns:a16="http://schemas.microsoft.com/office/drawing/2014/main" id="{2144DCF1-9BD7-FBFD-9A0B-F00B4E45DF29}"/>
              </a:ext>
            </a:extLst>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50825" y="155575"/>
            <a:ext cx="8893175" cy="6613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9" name="AutoShape 7">
            <a:extLst>
              <a:ext uri="{FF2B5EF4-FFF2-40B4-BE49-F238E27FC236}">
                <a16:creationId xmlns:a16="http://schemas.microsoft.com/office/drawing/2014/main" id="{CD5B6929-20E8-CF05-D0FE-3CC580708055}"/>
              </a:ext>
            </a:extLst>
          </p:cNvPr>
          <p:cNvSpPr>
            <a:spLocks noChangeArrowheads="1"/>
          </p:cNvSpPr>
          <p:nvPr/>
        </p:nvSpPr>
        <p:spPr bwMode="auto">
          <a:xfrm>
            <a:off x="2555875" y="0"/>
            <a:ext cx="4032250" cy="1916113"/>
          </a:xfrm>
          <a:prstGeom prst="irregularSeal1">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b="1">
                <a:solidFill>
                  <a:srgbClr val="FF3300"/>
                </a:solidFill>
                <a:effectLst>
                  <a:outerShdw blurRad="38100" dist="38100" dir="2700000" algn="tl">
                    <a:srgbClr val="000000"/>
                  </a:outerShdw>
                </a:effectLst>
                <a:latin typeface="Comic Sans MS" panose="030F0702030302020204" pitchFamily="66" charset="0"/>
              </a:rPr>
              <a:t>Hippie bashing!!!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403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6BECCE21-F18A-49EC-484B-D853CFA368CC}"/>
              </a:ext>
            </a:extLst>
          </p:cNvPr>
          <p:cNvSpPr>
            <a:spLocks noGrp="1" noChangeArrowheads="1"/>
          </p:cNvSpPr>
          <p:nvPr>
            <p:ph type="title"/>
          </p:nvPr>
        </p:nvSpPr>
        <p:spPr/>
        <p:txBody>
          <a:bodyPr/>
          <a:lstStyle/>
          <a:p>
            <a:r>
              <a:rPr lang="en-US" altLang="en-US"/>
              <a:t>Hippies/Anti-war</a:t>
            </a:r>
          </a:p>
        </p:txBody>
      </p:sp>
      <p:sp>
        <p:nvSpPr>
          <p:cNvPr id="101379" name="Rectangle 3">
            <a:extLst>
              <a:ext uri="{FF2B5EF4-FFF2-40B4-BE49-F238E27FC236}">
                <a16:creationId xmlns:a16="http://schemas.microsoft.com/office/drawing/2014/main" id="{92553175-0546-9526-7D00-9F3C214C68E7}"/>
              </a:ext>
            </a:extLst>
          </p:cNvPr>
          <p:cNvSpPr>
            <a:spLocks noGrp="1" noChangeArrowheads="1"/>
          </p:cNvSpPr>
          <p:nvPr>
            <p:ph type="body" idx="1"/>
          </p:nvPr>
        </p:nvSpPr>
        <p:spPr/>
        <p:txBody>
          <a:bodyPr/>
          <a:lstStyle/>
          <a:p>
            <a:endParaRPr lang="en-US" altLang="en-US"/>
          </a:p>
        </p:txBody>
      </p:sp>
      <p:pic>
        <p:nvPicPr>
          <p:cNvPr id="101380" name="Picture 4">
            <a:extLst>
              <a:ext uri="{FF2B5EF4-FFF2-40B4-BE49-F238E27FC236}">
                <a16:creationId xmlns:a16="http://schemas.microsoft.com/office/drawing/2014/main" id="{30391F05-A64A-CDD1-E59C-3F0401E5D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276475"/>
            <a:ext cx="4427537" cy="3308350"/>
          </a:xfrm>
          <a:prstGeom prst="rect">
            <a:avLst/>
          </a:prstGeom>
          <a:noFill/>
          <a:extLst>
            <a:ext uri="{909E8E84-426E-40DD-AFC4-6F175D3DCCD1}">
              <a14:hiddenFill xmlns:a14="http://schemas.microsoft.com/office/drawing/2010/main">
                <a:solidFill>
                  <a:srgbClr val="FFFFFF"/>
                </a:solidFill>
              </a14:hiddenFill>
            </a:ext>
          </a:extLst>
        </p:spPr>
      </p:pic>
      <p:pic>
        <p:nvPicPr>
          <p:cNvPr id="101381" name="Picture 5">
            <a:extLst>
              <a:ext uri="{FF2B5EF4-FFF2-40B4-BE49-F238E27FC236}">
                <a16:creationId xmlns:a16="http://schemas.microsoft.com/office/drawing/2014/main" id="{16A9E0ED-5244-6F1C-520B-4D0E8D4BF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2060575"/>
            <a:ext cx="3587750" cy="432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2981E67-8617-D871-58F3-18FAEC346F29}"/>
              </a:ext>
            </a:extLst>
          </p:cNvPr>
          <p:cNvSpPr>
            <a:spLocks noGrp="1" noChangeArrowheads="1"/>
          </p:cNvSpPr>
          <p:nvPr>
            <p:ph type="title"/>
          </p:nvPr>
        </p:nvSpPr>
        <p:spPr/>
        <p:txBody>
          <a:bodyPr/>
          <a:lstStyle/>
          <a:p>
            <a:r>
              <a:rPr lang="en-US" altLang="en-US"/>
              <a:t>Meanwhile. . .</a:t>
            </a:r>
          </a:p>
        </p:txBody>
      </p:sp>
      <p:sp>
        <p:nvSpPr>
          <p:cNvPr id="64515" name="Rectangle 3">
            <a:extLst>
              <a:ext uri="{FF2B5EF4-FFF2-40B4-BE49-F238E27FC236}">
                <a16:creationId xmlns:a16="http://schemas.microsoft.com/office/drawing/2014/main" id="{A157EFC4-37AE-4C77-18CC-2C1148654748}"/>
              </a:ext>
            </a:extLst>
          </p:cNvPr>
          <p:cNvSpPr>
            <a:spLocks noGrp="1" noChangeArrowheads="1"/>
          </p:cNvSpPr>
          <p:nvPr>
            <p:ph type="body" idx="1"/>
          </p:nvPr>
        </p:nvSpPr>
        <p:spPr/>
        <p:txBody>
          <a:bodyPr/>
          <a:lstStyle/>
          <a:p>
            <a:r>
              <a:rPr lang="en-US" altLang="en-US" sz="4400"/>
              <a:t>After Korea and before Vietnam got really bad, America felt they had a problem closer to home.</a:t>
            </a: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DB3CECCA-13B2-AC8E-8BAF-2DDEEC27751D}"/>
              </a:ext>
            </a:extLst>
          </p:cNvPr>
          <p:cNvSpPr>
            <a:spLocks noGrp="1" noChangeArrowheads="1"/>
          </p:cNvSpPr>
          <p:nvPr>
            <p:ph type="title"/>
          </p:nvPr>
        </p:nvSpPr>
        <p:spPr/>
        <p:txBody>
          <a:bodyPr/>
          <a:lstStyle/>
          <a:p>
            <a:endParaRPr lang="en-US" altLang="en-US"/>
          </a:p>
        </p:txBody>
      </p:sp>
      <p:pic>
        <p:nvPicPr>
          <p:cNvPr id="111620" name="Picture 4">
            <a:extLst>
              <a:ext uri="{FF2B5EF4-FFF2-40B4-BE49-F238E27FC236}">
                <a16:creationId xmlns:a16="http://schemas.microsoft.com/office/drawing/2014/main" id="{C0809FCE-BA5F-FDBA-77DA-EEC38B23452C}"/>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979488"/>
            <a:ext cx="9144000" cy="505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6996761-482A-C08D-2CA7-6D7EEBB21953}"/>
              </a:ext>
            </a:extLst>
          </p:cNvPr>
          <p:cNvSpPr>
            <a:spLocks noGrp="1" noChangeArrowheads="1"/>
          </p:cNvSpPr>
          <p:nvPr>
            <p:ph type="title"/>
          </p:nvPr>
        </p:nvSpPr>
        <p:spPr/>
        <p:txBody>
          <a:bodyPr/>
          <a:lstStyle/>
          <a:p>
            <a:r>
              <a:rPr lang="en-US" altLang="en-US"/>
              <a:t>Bay of Pigs</a:t>
            </a:r>
          </a:p>
        </p:txBody>
      </p:sp>
      <p:sp>
        <p:nvSpPr>
          <p:cNvPr id="65539" name="Rectangle 3">
            <a:extLst>
              <a:ext uri="{FF2B5EF4-FFF2-40B4-BE49-F238E27FC236}">
                <a16:creationId xmlns:a16="http://schemas.microsoft.com/office/drawing/2014/main" id="{5A1AAB08-52A0-2D19-8513-519FA067CD6E}"/>
              </a:ext>
            </a:extLst>
          </p:cNvPr>
          <p:cNvSpPr>
            <a:spLocks noGrp="1" noChangeArrowheads="1"/>
          </p:cNvSpPr>
          <p:nvPr>
            <p:ph type="body" sz="half" idx="1"/>
          </p:nvPr>
        </p:nvSpPr>
        <p:spPr/>
        <p:txBody>
          <a:bodyPr/>
          <a:lstStyle/>
          <a:p>
            <a:r>
              <a:rPr lang="en-US" altLang="en-US"/>
              <a:t>The CIA trained and funded an invasion of communist Cuba.  The invasion failed, and Castro had some powerful friends!</a:t>
            </a:r>
          </a:p>
        </p:txBody>
      </p:sp>
      <p:pic>
        <p:nvPicPr>
          <p:cNvPr id="65540" name="Picture 4">
            <a:extLst>
              <a:ext uri="{FF2B5EF4-FFF2-40B4-BE49-F238E27FC236}">
                <a16:creationId xmlns:a16="http://schemas.microsoft.com/office/drawing/2014/main" id="{81A3FD24-9FCD-C33E-D9FD-FF0C4FD6C7D2}"/>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76825" y="1557338"/>
            <a:ext cx="3802063"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2" name="Picture 6">
            <a:extLst>
              <a:ext uri="{FF2B5EF4-FFF2-40B4-BE49-F238E27FC236}">
                <a16:creationId xmlns:a16="http://schemas.microsoft.com/office/drawing/2014/main" id="{00EE9012-4DE1-5B54-8572-E400828ACE49}"/>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23850" y="404813"/>
            <a:ext cx="2549525" cy="1409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662C101-4F5E-F65F-F584-D8FE575BAC7F}"/>
              </a:ext>
            </a:extLst>
          </p:cNvPr>
          <p:cNvSpPr>
            <a:spLocks noGrp="1" noChangeArrowheads="1"/>
          </p:cNvSpPr>
          <p:nvPr>
            <p:ph type="title"/>
          </p:nvPr>
        </p:nvSpPr>
        <p:spPr/>
        <p:txBody>
          <a:bodyPr/>
          <a:lstStyle/>
          <a:p>
            <a:r>
              <a:rPr lang="en-US" altLang="en-US"/>
              <a:t>Soviet response.</a:t>
            </a:r>
          </a:p>
        </p:txBody>
      </p:sp>
      <p:sp>
        <p:nvSpPr>
          <p:cNvPr id="67587" name="Rectangle 3">
            <a:extLst>
              <a:ext uri="{FF2B5EF4-FFF2-40B4-BE49-F238E27FC236}">
                <a16:creationId xmlns:a16="http://schemas.microsoft.com/office/drawing/2014/main" id="{A9DF9245-3308-45D4-CF94-55E3A3D845BB}"/>
              </a:ext>
            </a:extLst>
          </p:cNvPr>
          <p:cNvSpPr>
            <a:spLocks noGrp="1" noChangeArrowheads="1"/>
          </p:cNvSpPr>
          <p:nvPr>
            <p:ph type="body" sz="half" idx="1"/>
          </p:nvPr>
        </p:nvSpPr>
        <p:spPr/>
        <p:txBody>
          <a:bodyPr/>
          <a:lstStyle/>
          <a:p>
            <a:r>
              <a:rPr lang="en-US" altLang="en-US" sz="2800"/>
              <a:t>Don’t worry comrade Castro.  We got your back!</a:t>
            </a:r>
          </a:p>
        </p:txBody>
      </p:sp>
      <p:pic>
        <p:nvPicPr>
          <p:cNvPr id="67588" name="Picture 4">
            <a:extLst>
              <a:ext uri="{FF2B5EF4-FFF2-40B4-BE49-F238E27FC236}">
                <a16:creationId xmlns:a16="http://schemas.microsoft.com/office/drawing/2014/main" id="{BB308296-5DD3-0E86-4823-78509D22B5C5}"/>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11800" y="1484313"/>
            <a:ext cx="3529013" cy="5040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90" name="Picture 6">
            <a:extLst>
              <a:ext uri="{FF2B5EF4-FFF2-40B4-BE49-F238E27FC236}">
                <a16:creationId xmlns:a16="http://schemas.microsoft.com/office/drawing/2014/main" id="{4922C92F-753E-EC56-269A-91A0D5BF8CD3}"/>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187450" y="3716338"/>
            <a:ext cx="358457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7" name="Rectangle 7">
            <a:extLst>
              <a:ext uri="{FF2B5EF4-FFF2-40B4-BE49-F238E27FC236}">
                <a16:creationId xmlns:a16="http://schemas.microsoft.com/office/drawing/2014/main" id="{E7F42AD4-22C3-4682-B55B-747B3981A4BD}"/>
              </a:ext>
            </a:extLst>
          </p:cNvPr>
          <p:cNvSpPr>
            <a:spLocks noGrp="1" noChangeArrowheads="1"/>
          </p:cNvSpPr>
          <p:nvPr>
            <p:ph type="title"/>
          </p:nvPr>
        </p:nvSpPr>
        <p:spPr/>
        <p:txBody>
          <a:bodyPr/>
          <a:lstStyle/>
          <a:p>
            <a:endParaRPr lang="en-US" altLang="en-US"/>
          </a:p>
        </p:txBody>
      </p:sp>
      <p:pic>
        <p:nvPicPr>
          <p:cNvPr id="71684" name="Picture 4">
            <a:extLst>
              <a:ext uri="{FF2B5EF4-FFF2-40B4-BE49-F238E27FC236}">
                <a16:creationId xmlns:a16="http://schemas.microsoft.com/office/drawing/2014/main" id="{3606408B-FA41-5E4D-5164-1602C0C93214}"/>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87450" y="1895475"/>
            <a:ext cx="6337300" cy="4846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686" name="Picture 6">
            <a:extLst>
              <a:ext uri="{FF2B5EF4-FFF2-40B4-BE49-F238E27FC236}">
                <a16:creationId xmlns:a16="http://schemas.microsoft.com/office/drawing/2014/main" id="{6D8B2B1E-61E0-4C72-1C8A-C6730F783B90}"/>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692275" y="0"/>
            <a:ext cx="5753100" cy="166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0" name="Rectangle 8">
            <a:extLst>
              <a:ext uri="{FF2B5EF4-FFF2-40B4-BE49-F238E27FC236}">
                <a16:creationId xmlns:a16="http://schemas.microsoft.com/office/drawing/2014/main" id="{68675BF5-D389-CB66-0FCE-98B0581A2E7B}"/>
              </a:ext>
            </a:extLst>
          </p:cNvPr>
          <p:cNvSpPr>
            <a:spLocks noGrp="1" noChangeArrowheads="1"/>
          </p:cNvSpPr>
          <p:nvPr>
            <p:ph type="title"/>
          </p:nvPr>
        </p:nvSpPr>
        <p:spPr/>
        <p:txBody>
          <a:bodyPr/>
          <a:lstStyle/>
          <a:p>
            <a:r>
              <a:rPr lang="en-US" altLang="en-US" sz="4000"/>
              <a:t>A U2 spy plane found these missile silos in Cuba, 1962.</a:t>
            </a:r>
          </a:p>
        </p:txBody>
      </p:sp>
      <p:pic>
        <p:nvPicPr>
          <p:cNvPr id="74756" name="Picture 4">
            <a:extLst>
              <a:ext uri="{FF2B5EF4-FFF2-40B4-BE49-F238E27FC236}">
                <a16:creationId xmlns:a16="http://schemas.microsoft.com/office/drawing/2014/main" id="{3ABD9A8D-1639-65B2-DDCA-0073CE1EF4B8}"/>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3281363"/>
            <a:ext cx="3810000" cy="1512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9" name="Picture 7">
            <a:extLst>
              <a:ext uri="{FF2B5EF4-FFF2-40B4-BE49-F238E27FC236}">
                <a16:creationId xmlns:a16="http://schemas.microsoft.com/office/drawing/2014/main" id="{1EFE2803-3D13-35EC-2DF2-603279F7DDD4}"/>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05363" y="2270125"/>
            <a:ext cx="3495675" cy="3535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8F5DD77A-7A74-CEC6-46A9-17C6EC39FE3F}"/>
              </a:ext>
            </a:extLst>
          </p:cNvPr>
          <p:cNvSpPr>
            <a:spLocks noGrp="1" noChangeArrowheads="1"/>
          </p:cNvSpPr>
          <p:nvPr>
            <p:ph type="title"/>
          </p:nvPr>
        </p:nvSpPr>
        <p:spPr/>
        <p:txBody>
          <a:bodyPr/>
          <a:lstStyle/>
          <a:p>
            <a:r>
              <a:rPr lang="en-US" altLang="en-US"/>
              <a:t>Kennedy		Khrushchev</a:t>
            </a:r>
          </a:p>
        </p:txBody>
      </p:sp>
      <p:pic>
        <p:nvPicPr>
          <p:cNvPr id="77828" name="Picture 4">
            <a:extLst>
              <a:ext uri="{FF2B5EF4-FFF2-40B4-BE49-F238E27FC236}">
                <a16:creationId xmlns:a16="http://schemas.microsoft.com/office/drawing/2014/main" id="{9240C43A-BF15-D3A1-B1D4-99D4D6A9650D}"/>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42988" y="1916113"/>
            <a:ext cx="3059112"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830" name="Picture 6">
            <a:extLst>
              <a:ext uri="{FF2B5EF4-FFF2-40B4-BE49-F238E27FC236}">
                <a16:creationId xmlns:a16="http://schemas.microsoft.com/office/drawing/2014/main" id="{0CBB0501-76C9-9EEC-1318-0EAC05E4D450}"/>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59338" y="1989138"/>
            <a:ext cx="3430587" cy="3816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5">
            <a:extLst>
              <a:ext uri="{FF2B5EF4-FFF2-40B4-BE49-F238E27FC236}">
                <a16:creationId xmlns:a16="http://schemas.microsoft.com/office/drawing/2014/main" id="{222D6724-16D8-6AC8-36CC-9EFA48FE7CD7}"/>
              </a:ext>
            </a:extLst>
          </p:cNvPr>
          <p:cNvSpPr>
            <a:spLocks noGrp="1" noChangeArrowheads="1"/>
          </p:cNvSpPr>
          <p:nvPr>
            <p:ph type="title"/>
          </p:nvPr>
        </p:nvSpPr>
        <p:spPr/>
        <p:txBody>
          <a:bodyPr/>
          <a:lstStyle/>
          <a:p>
            <a:endParaRPr lang="en-US" altLang="en-US"/>
          </a:p>
        </p:txBody>
      </p:sp>
      <p:pic>
        <p:nvPicPr>
          <p:cNvPr id="82952" name="Picture 8">
            <a:extLst>
              <a:ext uri="{FF2B5EF4-FFF2-40B4-BE49-F238E27FC236}">
                <a16:creationId xmlns:a16="http://schemas.microsoft.com/office/drawing/2014/main" id="{63F19B08-EFEC-A845-6A57-11D747038002}"/>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87450" y="0"/>
            <a:ext cx="6913563"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D001A17-C9B5-D755-6030-1F4372F3467A}"/>
              </a:ext>
            </a:extLst>
          </p:cNvPr>
          <p:cNvSpPr>
            <a:spLocks noGrp="1" noChangeArrowheads="1"/>
          </p:cNvSpPr>
          <p:nvPr>
            <p:ph type="title"/>
          </p:nvPr>
        </p:nvSpPr>
        <p:spPr>
          <a:xfrm>
            <a:off x="685800" y="0"/>
            <a:ext cx="7772400" cy="1268413"/>
          </a:xfrm>
        </p:spPr>
        <p:txBody>
          <a:bodyPr/>
          <a:lstStyle/>
          <a:p>
            <a:r>
              <a:rPr lang="en-US" altLang="en-US"/>
              <a:t>People built more bomb shelters.</a:t>
            </a:r>
          </a:p>
        </p:txBody>
      </p:sp>
      <p:pic>
        <p:nvPicPr>
          <p:cNvPr id="78852" name="Picture 4">
            <a:extLst>
              <a:ext uri="{FF2B5EF4-FFF2-40B4-BE49-F238E27FC236}">
                <a16:creationId xmlns:a16="http://schemas.microsoft.com/office/drawing/2014/main" id="{461A01F0-01A8-B5F3-292A-6201ACE426A8}"/>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990600"/>
            <a:ext cx="7921625" cy="586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F6BA8E4E-ABCB-1344-BA9E-26397EE1330F}"/>
              </a:ext>
            </a:extLst>
          </p:cNvPr>
          <p:cNvSpPr>
            <a:spLocks noGrp="1" noChangeArrowheads="1"/>
          </p:cNvSpPr>
          <p:nvPr>
            <p:ph type="title"/>
          </p:nvPr>
        </p:nvSpPr>
        <p:spPr>
          <a:xfrm>
            <a:off x="685800" y="260350"/>
            <a:ext cx="7772400" cy="865188"/>
          </a:xfrm>
        </p:spPr>
        <p:txBody>
          <a:bodyPr/>
          <a:lstStyle/>
          <a:p>
            <a:r>
              <a:rPr lang="en-US" altLang="en-US"/>
              <a:t>End to a crisis!</a:t>
            </a:r>
          </a:p>
        </p:txBody>
      </p:sp>
      <p:sp>
        <p:nvSpPr>
          <p:cNvPr id="80899" name="Rectangle 3">
            <a:extLst>
              <a:ext uri="{FF2B5EF4-FFF2-40B4-BE49-F238E27FC236}">
                <a16:creationId xmlns:a16="http://schemas.microsoft.com/office/drawing/2014/main" id="{E5C170B2-D9BE-4975-6E97-DB0762922320}"/>
              </a:ext>
            </a:extLst>
          </p:cNvPr>
          <p:cNvSpPr>
            <a:spLocks noGrp="1" noChangeArrowheads="1"/>
          </p:cNvSpPr>
          <p:nvPr>
            <p:ph type="body" sz="half" idx="1"/>
          </p:nvPr>
        </p:nvSpPr>
        <p:spPr>
          <a:xfrm>
            <a:off x="0" y="1268413"/>
            <a:ext cx="4495800" cy="4827587"/>
          </a:xfrm>
        </p:spPr>
        <p:txBody>
          <a:bodyPr/>
          <a:lstStyle/>
          <a:p>
            <a:r>
              <a:rPr lang="en-US" altLang="en-US" sz="4000"/>
              <a:t>The Soviets removed the missiles in Cuba.</a:t>
            </a:r>
          </a:p>
          <a:p>
            <a:r>
              <a:rPr lang="en-US" altLang="en-US" sz="4000"/>
              <a:t>In exchange, USA pledged to not invade Cuba again.  And to remove missiles in Turkey (right).</a:t>
            </a:r>
          </a:p>
        </p:txBody>
      </p:sp>
      <p:pic>
        <p:nvPicPr>
          <p:cNvPr id="80900" name="Picture 4">
            <a:extLst>
              <a:ext uri="{FF2B5EF4-FFF2-40B4-BE49-F238E27FC236}">
                <a16:creationId xmlns:a16="http://schemas.microsoft.com/office/drawing/2014/main" id="{8F1702F2-79F6-4165-A129-BDCC750CE0C3}"/>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20667" r="20750"/>
          <a:stretch>
            <a:fillRect/>
          </a:stretch>
        </p:blipFill>
        <p:spPr>
          <a:xfrm>
            <a:off x="4859338" y="1196975"/>
            <a:ext cx="4222750" cy="539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5">
            <a:extLst>
              <a:ext uri="{FF2B5EF4-FFF2-40B4-BE49-F238E27FC236}">
                <a16:creationId xmlns:a16="http://schemas.microsoft.com/office/drawing/2014/main" id="{306B6DCD-45A7-1D09-97E2-112980FA5EB6}"/>
              </a:ext>
            </a:extLst>
          </p:cNvPr>
          <p:cNvSpPr>
            <a:spLocks noGrp="1" noChangeArrowheads="1"/>
          </p:cNvSpPr>
          <p:nvPr>
            <p:ph type="title"/>
          </p:nvPr>
        </p:nvSpPr>
        <p:spPr/>
        <p:txBody>
          <a:bodyPr/>
          <a:lstStyle/>
          <a:p>
            <a:r>
              <a:rPr lang="en-US" altLang="en-US"/>
              <a:t>Afterward</a:t>
            </a:r>
          </a:p>
        </p:txBody>
      </p:sp>
      <p:sp>
        <p:nvSpPr>
          <p:cNvPr id="107526" name="Rectangle 6">
            <a:extLst>
              <a:ext uri="{FF2B5EF4-FFF2-40B4-BE49-F238E27FC236}">
                <a16:creationId xmlns:a16="http://schemas.microsoft.com/office/drawing/2014/main" id="{E5ACA4B9-641C-0A78-66BE-306E64A1F338}"/>
              </a:ext>
            </a:extLst>
          </p:cNvPr>
          <p:cNvSpPr>
            <a:spLocks noGrp="1" noChangeArrowheads="1"/>
          </p:cNvSpPr>
          <p:nvPr>
            <p:ph type="body" sz="half" idx="1"/>
          </p:nvPr>
        </p:nvSpPr>
        <p:spPr/>
        <p:txBody>
          <a:bodyPr/>
          <a:lstStyle/>
          <a:p>
            <a:r>
              <a:rPr lang="en-US" altLang="en-US" sz="4000"/>
              <a:t>A direct phone line was set up between their offices to bypass other channels.</a:t>
            </a:r>
          </a:p>
        </p:txBody>
      </p:sp>
      <p:sp>
        <p:nvSpPr>
          <p:cNvPr id="107527" name="Rectangle 7">
            <a:extLst>
              <a:ext uri="{FF2B5EF4-FFF2-40B4-BE49-F238E27FC236}">
                <a16:creationId xmlns:a16="http://schemas.microsoft.com/office/drawing/2014/main" id="{E23BAAAF-1EC5-F538-D90D-887845EF9472}"/>
              </a:ext>
            </a:extLst>
          </p:cNvPr>
          <p:cNvSpPr>
            <a:spLocks noGrp="1" noChangeArrowheads="1"/>
          </p:cNvSpPr>
          <p:nvPr>
            <p:ph type="clipArt" sz="half" idx="2"/>
          </p:nvPr>
        </p:nvSpPr>
        <p:spPr/>
      </p:sp>
      <p:pic>
        <p:nvPicPr>
          <p:cNvPr id="107524" name="Picture 4">
            <a:extLst>
              <a:ext uri="{FF2B5EF4-FFF2-40B4-BE49-F238E27FC236}">
                <a16:creationId xmlns:a16="http://schemas.microsoft.com/office/drawing/2014/main" id="{F56F9C5D-C661-DD42-1040-54E4531C4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205038"/>
            <a:ext cx="3694112" cy="3529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EE97CB4D-A81E-678A-25BE-9A6A72E8C159}"/>
              </a:ext>
            </a:extLst>
          </p:cNvPr>
          <p:cNvSpPr>
            <a:spLocks noGrp="1" noChangeArrowheads="1"/>
          </p:cNvSpPr>
          <p:nvPr>
            <p:ph type="title"/>
          </p:nvPr>
        </p:nvSpPr>
        <p:spPr/>
        <p:txBody>
          <a:bodyPr/>
          <a:lstStyle/>
          <a:p>
            <a:r>
              <a:rPr lang="en-US" altLang="en-US"/>
              <a:t>November 22, 1963</a:t>
            </a:r>
          </a:p>
        </p:txBody>
      </p:sp>
      <p:sp>
        <p:nvSpPr>
          <p:cNvPr id="109573" name="Rectangle 5">
            <a:extLst>
              <a:ext uri="{FF2B5EF4-FFF2-40B4-BE49-F238E27FC236}">
                <a16:creationId xmlns:a16="http://schemas.microsoft.com/office/drawing/2014/main" id="{09951636-3531-EABB-AF34-B524699558D4}"/>
              </a:ext>
            </a:extLst>
          </p:cNvPr>
          <p:cNvSpPr>
            <a:spLocks noGrp="1" noChangeArrowheads="1"/>
          </p:cNvSpPr>
          <p:nvPr>
            <p:ph type="body" sz="half" idx="2"/>
          </p:nvPr>
        </p:nvSpPr>
        <p:spPr>
          <a:xfrm>
            <a:off x="5292725" y="1981200"/>
            <a:ext cx="3851275" cy="4114800"/>
          </a:xfrm>
        </p:spPr>
        <p:txBody>
          <a:bodyPr/>
          <a:lstStyle/>
          <a:p>
            <a:r>
              <a:rPr lang="en-US" altLang="en-US" sz="4400"/>
              <a:t>LBJ took the Presidency</a:t>
            </a:r>
          </a:p>
          <a:p>
            <a:r>
              <a:rPr lang="en-US" altLang="en-US" sz="4400"/>
              <a:t>JFK was shot in Dallas</a:t>
            </a:r>
          </a:p>
        </p:txBody>
      </p:sp>
      <p:pic>
        <p:nvPicPr>
          <p:cNvPr id="109574" name="Picture 6">
            <a:extLst>
              <a:ext uri="{FF2B5EF4-FFF2-40B4-BE49-F238E27FC236}">
                <a16:creationId xmlns:a16="http://schemas.microsoft.com/office/drawing/2014/main" id="{99F8D328-4F88-C567-4B37-B5F54E00A308}"/>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695450"/>
            <a:ext cx="5148263" cy="4718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a:extLst>
              <a:ext uri="{FF2B5EF4-FFF2-40B4-BE49-F238E27FC236}">
                <a16:creationId xmlns:a16="http://schemas.microsoft.com/office/drawing/2014/main" id="{059A1313-2C09-BC1E-F1DD-129DE368E623}"/>
              </a:ext>
            </a:extLst>
          </p:cNvPr>
          <p:cNvSpPr>
            <a:spLocks noGrp="1" noChangeArrowheads="1"/>
          </p:cNvSpPr>
          <p:nvPr>
            <p:ph type="ctrTitle"/>
          </p:nvPr>
        </p:nvSpPr>
        <p:spPr>
          <a:xfrm>
            <a:off x="685800" y="2130425"/>
            <a:ext cx="7772400" cy="1470025"/>
          </a:xfrm>
        </p:spPr>
        <p:txBody>
          <a:bodyPr anchor="ctr"/>
          <a:lstStyle/>
          <a:p>
            <a:r>
              <a:rPr lang="en-US" altLang="en-US" sz="4400"/>
              <a:t>How did the USA try to contain communism?</a:t>
            </a:r>
          </a:p>
        </p:txBody>
      </p:sp>
      <p:sp>
        <p:nvSpPr>
          <p:cNvPr id="113669" name="Rectangle 5">
            <a:extLst>
              <a:ext uri="{FF2B5EF4-FFF2-40B4-BE49-F238E27FC236}">
                <a16:creationId xmlns:a16="http://schemas.microsoft.com/office/drawing/2014/main" id="{918E43E6-AEB4-AF55-E058-9C355B28B14F}"/>
              </a:ext>
            </a:extLst>
          </p:cNvPr>
          <p:cNvSpPr>
            <a:spLocks noGrp="1" noChangeArrowheads="1"/>
          </p:cNvSpPr>
          <p:nvPr>
            <p:ph type="subTitle" idx="1"/>
          </p:nvPr>
        </p:nvSpPr>
        <p:spPr>
          <a:xfrm>
            <a:off x="1371600" y="3886200"/>
            <a:ext cx="6400800" cy="1752600"/>
          </a:xfrm>
        </p:spPr>
        <p:txBody>
          <a:bodyPr/>
          <a:lstStyle/>
          <a:p>
            <a:endParaRPr lang="en-US" altLang="en-US" sz="3200"/>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63A97129-075B-6831-1CE4-5F615BFE002E}"/>
              </a:ext>
            </a:extLst>
          </p:cNvPr>
          <p:cNvSpPr>
            <a:spLocks noGrp="1" noChangeArrowheads="1"/>
          </p:cNvSpPr>
          <p:nvPr>
            <p:ph type="title"/>
          </p:nvPr>
        </p:nvSpPr>
        <p:spPr>
          <a:xfrm>
            <a:off x="685800" y="260350"/>
            <a:ext cx="7772400" cy="1152525"/>
          </a:xfrm>
        </p:spPr>
        <p:txBody>
          <a:bodyPr/>
          <a:lstStyle/>
          <a:p>
            <a:r>
              <a:rPr lang="en-US" altLang="en-US"/>
              <a:t>Marshall Plan – helped countries economically so they won’t go </a:t>
            </a:r>
            <a:r>
              <a:rPr lang="en-US" altLang="en-US">
                <a:solidFill>
                  <a:srgbClr val="FF0000"/>
                </a:solidFill>
              </a:rPr>
              <a:t>red</a:t>
            </a:r>
            <a:r>
              <a:rPr lang="en-US" altLang="en-US"/>
              <a:t>.</a:t>
            </a:r>
            <a:endParaRPr lang="en-US" altLang="en-US">
              <a:solidFill>
                <a:srgbClr val="FF0000"/>
              </a:solidFill>
            </a:endParaRPr>
          </a:p>
        </p:txBody>
      </p:sp>
      <p:pic>
        <p:nvPicPr>
          <p:cNvPr id="118787" name="Picture 3">
            <a:extLst>
              <a:ext uri="{FF2B5EF4-FFF2-40B4-BE49-F238E27FC236}">
                <a16:creationId xmlns:a16="http://schemas.microsoft.com/office/drawing/2014/main" id="{89DCA52E-9CC9-C3B3-FC8F-8B7BFFF28F4D}"/>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19250" y="1916113"/>
            <a:ext cx="5616575" cy="4730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BDEBA38F-D724-31EC-ED55-F35B745F3E35}"/>
              </a:ext>
            </a:extLst>
          </p:cNvPr>
          <p:cNvSpPr>
            <a:spLocks noGrp="1" noChangeArrowheads="1"/>
          </p:cNvSpPr>
          <p:nvPr>
            <p:ph type="title"/>
          </p:nvPr>
        </p:nvSpPr>
        <p:spPr/>
        <p:txBody>
          <a:bodyPr/>
          <a:lstStyle/>
          <a:p>
            <a:r>
              <a:rPr lang="en-US" altLang="en-US"/>
              <a:t>Helped anti-communist troops</a:t>
            </a:r>
          </a:p>
        </p:txBody>
      </p:sp>
      <p:pic>
        <p:nvPicPr>
          <p:cNvPr id="116739" name="Picture 3">
            <a:extLst>
              <a:ext uri="{FF2B5EF4-FFF2-40B4-BE49-F238E27FC236}">
                <a16:creationId xmlns:a16="http://schemas.microsoft.com/office/drawing/2014/main" id="{E3AF2437-24FA-8D79-2373-073D721543EC}"/>
              </a:ext>
            </a:extLst>
          </p:cNvPr>
          <p:cNvPicPr>
            <a:picLocks noChangeAspect="1" noChangeArrowheads="1"/>
          </p:cNvPicPr>
          <p:nvPr>
            <p:ph type="dgm" idx="1"/>
          </p:nvPr>
        </p:nvPicPr>
        <p:blipFill>
          <a:blip r:embed="rId3">
            <a:extLst>
              <a:ext uri="{28A0092B-C50C-407E-A947-70E740481C1C}">
                <a14:useLocalDpi xmlns:a14="http://schemas.microsoft.com/office/drawing/2010/main" val="0"/>
              </a:ext>
            </a:extLst>
          </a:blip>
          <a:srcRect/>
          <a:stretch>
            <a:fillRect/>
          </a:stretch>
        </p:blipFill>
        <p:spPr>
          <a:xfrm>
            <a:off x="0" y="1809750"/>
            <a:ext cx="9144000" cy="4841875"/>
          </a:xfrm>
        </p:spPr>
      </p:pic>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a:extLst>
              <a:ext uri="{FF2B5EF4-FFF2-40B4-BE49-F238E27FC236}">
                <a16:creationId xmlns:a16="http://schemas.microsoft.com/office/drawing/2014/main" id="{3CE5F9E7-4EDF-DD41-B05A-88229957C64B}"/>
              </a:ext>
            </a:extLst>
          </p:cNvPr>
          <p:cNvSpPr>
            <a:spLocks noGrp="1" noChangeArrowheads="1"/>
          </p:cNvSpPr>
          <p:nvPr>
            <p:ph type="title"/>
          </p:nvPr>
        </p:nvSpPr>
        <p:spPr/>
        <p:txBody>
          <a:bodyPr/>
          <a:lstStyle/>
          <a:p>
            <a:r>
              <a:rPr lang="en-US" altLang="en-US"/>
              <a:t>Embargoes</a:t>
            </a:r>
          </a:p>
        </p:txBody>
      </p:sp>
      <p:sp>
        <p:nvSpPr>
          <p:cNvPr id="119813" name="Rectangle 5">
            <a:extLst>
              <a:ext uri="{FF2B5EF4-FFF2-40B4-BE49-F238E27FC236}">
                <a16:creationId xmlns:a16="http://schemas.microsoft.com/office/drawing/2014/main" id="{C6F1738A-B613-1253-A5BF-223337C3EB27}"/>
              </a:ext>
            </a:extLst>
          </p:cNvPr>
          <p:cNvSpPr>
            <a:spLocks noGrp="1" noChangeArrowheads="1"/>
          </p:cNvSpPr>
          <p:nvPr>
            <p:ph type="body" sz="half" idx="1"/>
          </p:nvPr>
        </p:nvSpPr>
        <p:spPr/>
        <p:txBody>
          <a:bodyPr/>
          <a:lstStyle/>
          <a:p>
            <a:r>
              <a:rPr lang="en-US" altLang="en-US" sz="4400"/>
              <a:t>Refusing to trade or aid countries in order to punish them</a:t>
            </a:r>
          </a:p>
        </p:txBody>
      </p:sp>
      <p:pic>
        <p:nvPicPr>
          <p:cNvPr id="119815" name="Picture 7">
            <a:extLst>
              <a:ext uri="{FF2B5EF4-FFF2-40B4-BE49-F238E27FC236}">
                <a16:creationId xmlns:a16="http://schemas.microsoft.com/office/drawing/2014/main" id="{2DDE751B-C4FD-FFD3-E077-9B5A0B4E0C44}"/>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84663" y="1879600"/>
            <a:ext cx="4608512"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a:extLst>
              <a:ext uri="{FF2B5EF4-FFF2-40B4-BE49-F238E27FC236}">
                <a16:creationId xmlns:a16="http://schemas.microsoft.com/office/drawing/2014/main" id="{26C6936C-0786-F7C9-A872-A9CF4D1D4CA2}"/>
              </a:ext>
            </a:extLst>
          </p:cNvPr>
          <p:cNvSpPr>
            <a:spLocks noGrp="1" noChangeArrowheads="1"/>
          </p:cNvSpPr>
          <p:nvPr>
            <p:ph type="title"/>
          </p:nvPr>
        </p:nvSpPr>
        <p:spPr/>
        <p:txBody>
          <a:bodyPr/>
          <a:lstStyle/>
          <a:p>
            <a:r>
              <a:rPr lang="en-US" altLang="en-US"/>
              <a:t>Cuba embargo</a:t>
            </a:r>
          </a:p>
        </p:txBody>
      </p:sp>
      <p:sp>
        <p:nvSpPr>
          <p:cNvPr id="121862" name="Rectangle 6">
            <a:extLst>
              <a:ext uri="{FF2B5EF4-FFF2-40B4-BE49-F238E27FC236}">
                <a16:creationId xmlns:a16="http://schemas.microsoft.com/office/drawing/2014/main" id="{D3A3A204-494A-584F-3D15-EF52FB5DB0B3}"/>
              </a:ext>
            </a:extLst>
          </p:cNvPr>
          <p:cNvSpPr>
            <a:spLocks noGrp="1" noChangeArrowheads="1"/>
          </p:cNvSpPr>
          <p:nvPr>
            <p:ph type="body" sz="half" idx="2"/>
          </p:nvPr>
        </p:nvSpPr>
        <p:spPr/>
        <p:txBody>
          <a:bodyPr/>
          <a:lstStyle/>
          <a:p>
            <a:r>
              <a:rPr lang="en-US" altLang="en-US" sz="2800"/>
              <a:t>Still today, the USA has an economic embargo on communist Cuba.</a:t>
            </a:r>
          </a:p>
          <a:p>
            <a:r>
              <a:rPr lang="en-US" altLang="en-US" sz="2800"/>
              <a:t>Their only cars are from before the embargo!</a:t>
            </a:r>
          </a:p>
        </p:txBody>
      </p:sp>
      <p:pic>
        <p:nvPicPr>
          <p:cNvPr id="121863" name="Picture 7">
            <a:extLst>
              <a:ext uri="{FF2B5EF4-FFF2-40B4-BE49-F238E27FC236}">
                <a16:creationId xmlns:a16="http://schemas.microsoft.com/office/drawing/2014/main" id="{B4D6AEA6-4546-A532-427C-3314D355CF33}"/>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9750" y="1484313"/>
            <a:ext cx="3602038" cy="537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472A6336-58EF-9DBB-FA56-ABB82E162BE4}"/>
              </a:ext>
            </a:extLst>
          </p:cNvPr>
          <p:cNvSpPr>
            <a:spLocks noGrp="1" noChangeArrowheads="1"/>
          </p:cNvSpPr>
          <p:nvPr>
            <p:ph type="title"/>
          </p:nvPr>
        </p:nvSpPr>
        <p:spPr/>
        <p:txBody>
          <a:bodyPr/>
          <a:lstStyle/>
          <a:p>
            <a:r>
              <a:rPr lang="en-US" altLang="en-US"/>
              <a:t>Castro is still alive!</a:t>
            </a:r>
          </a:p>
        </p:txBody>
      </p:sp>
      <p:sp>
        <p:nvSpPr>
          <p:cNvPr id="123907" name="Rectangle 3">
            <a:extLst>
              <a:ext uri="{FF2B5EF4-FFF2-40B4-BE49-F238E27FC236}">
                <a16:creationId xmlns:a16="http://schemas.microsoft.com/office/drawing/2014/main" id="{FA0716CF-FD16-A9DF-9DDB-8F816F644F32}"/>
              </a:ext>
            </a:extLst>
          </p:cNvPr>
          <p:cNvSpPr>
            <a:spLocks noGrp="1" noChangeArrowheads="1"/>
          </p:cNvSpPr>
          <p:nvPr>
            <p:ph type="body" idx="1"/>
          </p:nvPr>
        </p:nvSpPr>
        <p:spPr/>
        <p:txBody>
          <a:bodyPr/>
          <a:lstStyle/>
          <a:p>
            <a:endParaRPr lang="en-US" altLang="en-US"/>
          </a:p>
        </p:txBody>
      </p:sp>
      <p:pic>
        <p:nvPicPr>
          <p:cNvPr id="123908" name="Picture 4">
            <a:extLst>
              <a:ext uri="{FF2B5EF4-FFF2-40B4-BE49-F238E27FC236}">
                <a16:creationId xmlns:a16="http://schemas.microsoft.com/office/drawing/2014/main" id="{8D4C1BA4-D864-4561-4405-3700558F9E9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78125" y="2047875"/>
            <a:ext cx="3665538" cy="481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a:extLst>
              <a:ext uri="{FF2B5EF4-FFF2-40B4-BE49-F238E27FC236}">
                <a16:creationId xmlns:a16="http://schemas.microsoft.com/office/drawing/2014/main" id="{4F8478FB-09DE-4820-3881-D007F73B8D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41" name="AutoShape 5">
            <a:extLst>
              <a:ext uri="{FF2B5EF4-FFF2-40B4-BE49-F238E27FC236}">
                <a16:creationId xmlns:a16="http://schemas.microsoft.com/office/drawing/2014/main" id="{E8210C57-73D4-1C58-61A5-B973DBCF8A1B}"/>
              </a:ext>
            </a:extLst>
          </p:cNvPr>
          <p:cNvSpPr>
            <a:spLocks noChangeArrowheads="1"/>
          </p:cNvSpPr>
          <p:nvPr/>
        </p:nvSpPr>
        <p:spPr bwMode="auto">
          <a:xfrm>
            <a:off x="228600" y="3048000"/>
            <a:ext cx="5791200" cy="3505200"/>
          </a:xfrm>
          <a:prstGeom prst="irregularSeal1">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b="1">
                <a:solidFill>
                  <a:srgbClr val="FF3300"/>
                </a:solidFill>
                <a:effectLst>
                  <a:outerShdw blurRad="38100" dist="38100" dir="2700000" algn="tl">
                    <a:srgbClr val="000000"/>
                  </a:outerShdw>
                </a:effectLst>
                <a:latin typeface="Comic Sans MS" panose="030F0702030302020204" pitchFamily="66" charset="0"/>
              </a:rPr>
              <a:t>YALTA (in the USSR)</a:t>
            </a:r>
          </a:p>
          <a:p>
            <a:pPr algn="ctr"/>
            <a:r>
              <a:rPr lang="en-GB" altLang="en-US" sz="2000" b="1">
                <a:solidFill>
                  <a:srgbClr val="FF3300"/>
                </a:solidFill>
                <a:effectLst>
                  <a:outerShdw blurRad="38100" dist="38100" dir="2700000" algn="tl">
                    <a:srgbClr val="000000"/>
                  </a:outerShdw>
                </a:effectLst>
                <a:latin typeface="Comic Sans MS" panose="030F0702030302020204" pitchFamily="66" charset="0"/>
              </a:rPr>
              <a:t>Date: Feb 1945</a:t>
            </a:r>
          </a:p>
          <a:p>
            <a:pPr algn="ctr"/>
            <a:r>
              <a:rPr lang="en-GB" altLang="en-US" sz="2000" b="1">
                <a:solidFill>
                  <a:srgbClr val="FF3300"/>
                </a:solidFill>
                <a:effectLst>
                  <a:outerShdw blurRad="38100" dist="38100" dir="2700000" algn="tl">
                    <a:srgbClr val="000000"/>
                  </a:outerShdw>
                </a:effectLst>
                <a:latin typeface="Comic Sans MS" panose="030F0702030302020204" pitchFamily="66" charset="0"/>
              </a:rPr>
              <a:t>Present: Churchill, </a:t>
            </a:r>
          </a:p>
          <a:p>
            <a:pPr algn="ctr"/>
            <a:r>
              <a:rPr lang="en-GB" altLang="en-US" sz="2000" b="1">
                <a:solidFill>
                  <a:srgbClr val="FF3300"/>
                </a:solidFill>
                <a:effectLst>
                  <a:outerShdw blurRad="38100" dist="38100" dir="2700000" algn="tl">
                    <a:srgbClr val="000000"/>
                  </a:outerShdw>
                </a:effectLst>
                <a:latin typeface="Comic Sans MS" panose="030F0702030302020204" pitchFamily="66" charset="0"/>
              </a:rPr>
              <a:t>Roosevelt and Stalin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linds(horizontal)">
                                      <p:cBhvr>
                                        <p:cTn id="7" dur="500"/>
                                        <p:tgtEl>
                                          <p:spTgt spid="14340"/>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1434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a:extLst>
              <a:ext uri="{FF2B5EF4-FFF2-40B4-BE49-F238E27FC236}">
                <a16:creationId xmlns:a16="http://schemas.microsoft.com/office/drawing/2014/main" id="{3BBEF35A-D2C1-B43A-9A19-84B085A63029}"/>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latin typeface="Arial" panose="020B0604020202020204" pitchFamily="34" charset="0"/>
                <a:cs typeface="Arial" panose="020B0604020202020204" pitchFamily="34" charset="0"/>
              </a:rPr>
              <a:t>This powerpoint was kindly donated to </a:t>
            </a:r>
            <a:r>
              <a:rPr lang="en-GB" altLang="en-US">
                <a:latin typeface="Arial" panose="020B0604020202020204" pitchFamily="34" charset="0"/>
                <a:cs typeface="Arial" panose="020B0604020202020204" pitchFamily="34" charset="0"/>
                <a:hlinkClick r:id="rId3"/>
              </a:rPr>
              <a:t>www.worldofteaching.com</a:t>
            </a:r>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hlinkClick r:id="rId3"/>
              </a:rPr>
              <a:t>http://www.worldofteaching.com</a:t>
            </a:r>
            <a:r>
              <a:rPr lang="en-GB" altLang="en-US">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a:latin typeface="Arial" panose="020B0604020202020204" pitchFamily="34" charset="0"/>
              <a:cs typeface="Arial" panose="020B0604020202020204" pitchFamily="34" charset="0"/>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DC8C4282-9810-542F-D40D-D075F97EC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3" name="AutoShape 3">
            <a:extLst>
              <a:ext uri="{FF2B5EF4-FFF2-40B4-BE49-F238E27FC236}">
                <a16:creationId xmlns:a16="http://schemas.microsoft.com/office/drawing/2014/main" id="{5899C96F-50E3-F135-E1F5-386FBF3C1846}"/>
              </a:ext>
            </a:extLst>
          </p:cNvPr>
          <p:cNvSpPr>
            <a:spLocks noChangeArrowheads="1"/>
          </p:cNvSpPr>
          <p:nvPr/>
        </p:nvSpPr>
        <p:spPr bwMode="auto">
          <a:xfrm>
            <a:off x="228600" y="3048000"/>
            <a:ext cx="5791200" cy="3505200"/>
          </a:xfrm>
          <a:prstGeom prst="irregularSeal1">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b="1">
                <a:solidFill>
                  <a:srgbClr val="FF3300"/>
                </a:solidFill>
                <a:effectLst>
                  <a:outerShdw blurRad="38100" dist="38100" dir="2700000" algn="tl">
                    <a:srgbClr val="000000"/>
                  </a:outerShdw>
                </a:effectLst>
                <a:latin typeface="Comic Sans MS" panose="030F0702030302020204" pitchFamily="66" charset="0"/>
              </a:rPr>
              <a:t>POTSDAM (Germany)</a:t>
            </a:r>
          </a:p>
          <a:p>
            <a:pPr algn="ctr"/>
            <a:r>
              <a:rPr lang="en-GB" altLang="en-US" sz="2000" b="1">
                <a:solidFill>
                  <a:srgbClr val="FF3300"/>
                </a:solidFill>
                <a:effectLst>
                  <a:outerShdw blurRad="38100" dist="38100" dir="2700000" algn="tl">
                    <a:srgbClr val="000000"/>
                  </a:outerShdw>
                </a:effectLst>
                <a:latin typeface="Comic Sans MS" panose="030F0702030302020204" pitchFamily="66" charset="0"/>
              </a:rPr>
              <a:t>Date: July 1945</a:t>
            </a:r>
          </a:p>
          <a:p>
            <a:pPr algn="ctr"/>
            <a:r>
              <a:rPr lang="en-GB" altLang="en-US" sz="2000" b="1">
                <a:solidFill>
                  <a:srgbClr val="FF3300"/>
                </a:solidFill>
                <a:effectLst>
                  <a:outerShdw blurRad="38100" dist="38100" dir="2700000" algn="tl">
                    <a:srgbClr val="000000"/>
                  </a:outerShdw>
                </a:effectLst>
                <a:latin typeface="Comic Sans MS" panose="030F0702030302020204" pitchFamily="66" charset="0"/>
              </a:rPr>
              <a:t>Present: Churchill, </a:t>
            </a:r>
          </a:p>
          <a:p>
            <a:pPr algn="ctr"/>
            <a:r>
              <a:rPr lang="en-GB" altLang="en-US" sz="2000" b="1">
                <a:solidFill>
                  <a:srgbClr val="FF3300"/>
                </a:solidFill>
                <a:effectLst>
                  <a:outerShdw blurRad="38100" dist="38100" dir="2700000" algn="tl">
                    <a:srgbClr val="000000"/>
                  </a:outerShdw>
                </a:effectLst>
                <a:latin typeface="Comic Sans MS" panose="030F0702030302020204" pitchFamily="66" charset="0"/>
              </a:rPr>
              <a:t>Truman and Stalin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536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CBF3A538-C90F-AE19-01E1-EBAEDD89A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8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9" name="Rectangle 3">
            <a:extLst>
              <a:ext uri="{FF2B5EF4-FFF2-40B4-BE49-F238E27FC236}">
                <a16:creationId xmlns:a16="http://schemas.microsoft.com/office/drawing/2014/main" id="{DDED8DC9-5332-8ECF-C52F-0DCC7A67310F}"/>
              </a:ext>
            </a:extLst>
          </p:cNvPr>
          <p:cNvSpPr>
            <a:spLocks noGrp="1" noChangeArrowheads="1"/>
          </p:cNvSpPr>
          <p:nvPr/>
        </p:nvSpPr>
        <p:spPr bwMode="auto">
          <a:xfrm>
            <a:off x="5029200" y="228600"/>
            <a:ext cx="3886200" cy="4495800"/>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57300" indent="-342900">
              <a:defRPr sz="2400">
                <a:solidFill>
                  <a:schemeClr val="tx1"/>
                </a:solidFill>
                <a:latin typeface="Times New Roman" panose="02020603050405020304" pitchFamily="18" charset="0"/>
              </a:defRPr>
            </a:lvl3pPr>
            <a:lvl4pPr marL="1714500" indent="-342900">
              <a:defRPr sz="2400">
                <a:solidFill>
                  <a:schemeClr val="tx1"/>
                </a:solidFill>
                <a:latin typeface="Times New Roman" panose="02020603050405020304" pitchFamily="18" charset="0"/>
              </a:defRPr>
            </a:lvl4pPr>
            <a:lvl5pPr marL="2171700" indent="-342900">
              <a:defRPr sz="2400">
                <a:solidFill>
                  <a:schemeClr val="tx1"/>
                </a:solidFill>
                <a:latin typeface="Times New Roman" panose="02020603050405020304" pitchFamily="18" charset="0"/>
              </a:defRPr>
            </a:lvl5pPr>
            <a:lvl6pPr marL="2628900" indent="-342900" fontAlgn="base">
              <a:spcBef>
                <a:spcPct val="0"/>
              </a:spcBef>
              <a:spcAft>
                <a:spcPct val="0"/>
              </a:spcAft>
              <a:defRPr sz="2400">
                <a:solidFill>
                  <a:schemeClr val="tx1"/>
                </a:solidFill>
                <a:latin typeface="Times New Roman" panose="02020603050405020304" pitchFamily="18" charset="0"/>
              </a:defRPr>
            </a:lvl6pPr>
            <a:lvl7pPr marL="3086100" indent="-342900" fontAlgn="base">
              <a:spcBef>
                <a:spcPct val="0"/>
              </a:spcBef>
              <a:spcAft>
                <a:spcPct val="0"/>
              </a:spcAft>
              <a:defRPr sz="2400">
                <a:solidFill>
                  <a:schemeClr val="tx1"/>
                </a:solidFill>
                <a:latin typeface="Times New Roman" panose="02020603050405020304" pitchFamily="18" charset="0"/>
              </a:defRPr>
            </a:lvl7pPr>
            <a:lvl8pPr marL="3543300" indent="-342900" fontAlgn="base">
              <a:spcBef>
                <a:spcPct val="0"/>
              </a:spcBef>
              <a:spcAft>
                <a:spcPct val="0"/>
              </a:spcAft>
              <a:defRPr sz="2400">
                <a:solidFill>
                  <a:schemeClr val="tx1"/>
                </a:solidFill>
                <a:latin typeface="Times New Roman" panose="02020603050405020304" pitchFamily="18" charset="0"/>
              </a:defRPr>
            </a:lvl8pPr>
            <a:lvl9pPr marL="4000500" indent="-342900" fontAlgn="base">
              <a:spcBef>
                <a:spcPct val="0"/>
              </a:spcBef>
              <a:spcAft>
                <a:spcPct val="0"/>
              </a:spcAft>
              <a:defRPr sz="2400">
                <a:solidFill>
                  <a:schemeClr val="tx1"/>
                </a:solidFill>
                <a:latin typeface="Times New Roman" panose="02020603050405020304" pitchFamily="18" charset="0"/>
              </a:defRPr>
            </a:lvl9pPr>
          </a:lstStyle>
          <a:p>
            <a:pPr eaLnBrk="0" hangingPunct="0">
              <a:buClr>
                <a:schemeClr val="tx1"/>
              </a:buClr>
              <a:buSzPts val="1600"/>
              <a:buFont typeface="Comic Sans MS" panose="030F0702030302020204" pitchFamily="66" charset="0"/>
              <a:buNone/>
            </a:pPr>
            <a:r>
              <a:rPr lang="en-GB" altLang="en-US" sz="3200" b="1">
                <a:solidFill>
                  <a:srgbClr val="FF0000"/>
                </a:solidFill>
                <a:effectLst>
                  <a:outerShdw blurRad="38100" dist="38100" dir="2700000" algn="tl">
                    <a:srgbClr val="000000"/>
                  </a:outerShdw>
                </a:effectLst>
                <a:latin typeface="Comic Sans MS" panose="030F0702030302020204" pitchFamily="66" charset="0"/>
                <a:cs typeface="Times New Roman" panose="02020603050405020304" pitchFamily="18" charset="0"/>
              </a:rPr>
              <a:t>Iron Curtain</a:t>
            </a:r>
            <a:r>
              <a:rPr lang="en-GB" altLang="en-US" sz="3200" b="1">
                <a:effectLst>
                  <a:outerShdw blurRad="38100" dist="38100" dir="2700000" algn="tl">
                    <a:srgbClr val="FFFFFF"/>
                  </a:outerShdw>
                </a:effectLst>
                <a:latin typeface="Comic Sans MS" panose="030F0702030302020204" pitchFamily="66" charset="0"/>
                <a:cs typeface="Times New Roman" panose="02020603050405020304" pitchFamily="18" charset="0"/>
              </a:rPr>
              <a:t> – </a:t>
            </a:r>
          </a:p>
          <a:p>
            <a:pPr eaLnBrk="0" hangingPunct="0">
              <a:buClr>
                <a:schemeClr val="tx1"/>
              </a:buClr>
              <a:buSzPts val="1600"/>
              <a:buFont typeface="Comic Sans MS" panose="030F0702030302020204" pitchFamily="66" charset="0"/>
              <a:buNone/>
            </a:pPr>
            <a:r>
              <a:rPr lang="en-GB" altLang="en-US" sz="3200" b="1">
                <a:effectLst>
                  <a:outerShdw blurRad="38100" dist="38100" dir="2700000" algn="tl">
                    <a:srgbClr val="FFFFFF"/>
                  </a:outerShdw>
                </a:effectLst>
                <a:latin typeface="Comic Sans MS" panose="030F0702030302020204" pitchFamily="66" charset="0"/>
                <a:cs typeface="Times New Roman" panose="02020603050405020304" pitchFamily="18" charset="0"/>
              </a:rPr>
              <a:t>A term used by </a:t>
            </a:r>
          </a:p>
          <a:p>
            <a:pPr eaLnBrk="0" hangingPunct="0">
              <a:buClr>
                <a:schemeClr val="tx1"/>
              </a:buClr>
              <a:buSzPts val="1600"/>
              <a:buFont typeface="Comic Sans MS" panose="030F0702030302020204" pitchFamily="66" charset="0"/>
              <a:buNone/>
            </a:pPr>
            <a:r>
              <a:rPr lang="en-GB" altLang="en-US" sz="3200" b="1">
                <a:effectLst>
                  <a:outerShdw blurRad="38100" dist="38100" dir="2700000" algn="tl">
                    <a:srgbClr val="FFFFFF"/>
                  </a:outerShdw>
                </a:effectLst>
                <a:latin typeface="Comic Sans MS" panose="030F0702030302020204" pitchFamily="66" charset="0"/>
                <a:cs typeface="Times New Roman" panose="02020603050405020304" pitchFamily="18" charset="0"/>
              </a:rPr>
              <a:t>Winston Churchill </a:t>
            </a:r>
          </a:p>
          <a:p>
            <a:pPr eaLnBrk="0" hangingPunct="0">
              <a:buClr>
                <a:schemeClr val="tx1"/>
              </a:buClr>
              <a:buSzPts val="1600"/>
              <a:buFont typeface="Comic Sans MS" panose="030F0702030302020204" pitchFamily="66" charset="0"/>
              <a:buNone/>
            </a:pPr>
            <a:r>
              <a:rPr lang="en-GB" altLang="en-US" sz="3200" b="1">
                <a:effectLst>
                  <a:outerShdw blurRad="38100" dist="38100" dir="2700000" algn="tl">
                    <a:srgbClr val="FFFFFF"/>
                  </a:outerShdw>
                </a:effectLst>
                <a:latin typeface="Comic Sans MS" panose="030F0702030302020204" pitchFamily="66" charset="0"/>
                <a:cs typeface="Times New Roman" panose="02020603050405020304" pitchFamily="18" charset="0"/>
              </a:rPr>
              <a:t>to describe the </a:t>
            </a:r>
          </a:p>
          <a:p>
            <a:pPr eaLnBrk="0" hangingPunct="0">
              <a:buClr>
                <a:schemeClr val="tx1"/>
              </a:buClr>
              <a:buSzPts val="1600"/>
              <a:buFont typeface="Comic Sans MS" panose="030F0702030302020204" pitchFamily="66" charset="0"/>
              <a:buNone/>
            </a:pPr>
            <a:r>
              <a:rPr lang="en-GB" altLang="en-US" sz="3200" b="1">
                <a:effectLst>
                  <a:outerShdw blurRad="38100" dist="38100" dir="2700000" algn="tl">
                    <a:srgbClr val="FFFFFF"/>
                  </a:outerShdw>
                </a:effectLst>
                <a:latin typeface="Comic Sans MS" panose="030F0702030302020204" pitchFamily="66" charset="0"/>
                <a:cs typeface="Times New Roman" panose="02020603050405020304" pitchFamily="18" charset="0"/>
              </a:rPr>
              <a:t>separating of </a:t>
            </a:r>
          </a:p>
          <a:p>
            <a:pPr eaLnBrk="0" hangingPunct="0">
              <a:buClr>
                <a:schemeClr val="tx1"/>
              </a:buClr>
              <a:buSzPts val="1600"/>
              <a:buFont typeface="Comic Sans MS" panose="030F0702030302020204" pitchFamily="66" charset="0"/>
              <a:buNone/>
            </a:pPr>
            <a:r>
              <a:rPr lang="en-GB" altLang="en-US" sz="3200" b="1">
                <a:effectLst>
                  <a:outerShdw blurRad="38100" dist="38100" dir="2700000" algn="tl">
                    <a:srgbClr val="FFFFFF"/>
                  </a:outerShdw>
                </a:effectLst>
                <a:latin typeface="Comic Sans MS" panose="030F0702030302020204" pitchFamily="66" charset="0"/>
                <a:cs typeface="Times New Roman" panose="02020603050405020304" pitchFamily="18" charset="0"/>
              </a:rPr>
              <a:t>Those communist</a:t>
            </a:r>
          </a:p>
          <a:p>
            <a:pPr eaLnBrk="0" hangingPunct="0">
              <a:buClr>
                <a:schemeClr val="tx1"/>
              </a:buClr>
              <a:buSzPts val="1600"/>
              <a:buFont typeface="Comic Sans MS" panose="030F0702030302020204" pitchFamily="66" charset="0"/>
              <a:buNone/>
            </a:pPr>
            <a:r>
              <a:rPr lang="en-GB" altLang="en-US" sz="3200" b="1">
                <a:effectLst>
                  <a:outerShdw blurRad="38100" dist="38100" dir="2700000" algn="tl">
                    <a:srgbClr val="FFFFFF"/>
                  </a:outerShdw>
                </a:effectLst>
                <a:latin typeface="Comic Sans MS" panose="030F0702030302020204" pitchFamily="66" charset="0"/>
                <a:cs typeface="Times New Roman" panose="02020603050405020304" pitchFamily="18" charset="0"/>
              </a:rPr>
              <a:t>lands of East </a:t>
            </a:r>
          </a:p>
          <a:p>
            <a:pPr eaLnBrk="0" hangingPunct="0">
              <a:buClr>
                <a:schemeClr val="tx1"/>
              </a:buClr>
              <a:buSzPts val="1600"/>
              <a:buFont typeface="Comic Sans MS" panose="030F0702030302020204" pitchFamily="66" charset="0"/>
              <a:buNone/>
            </a:pPr>
            <a:r>
              <a:rPr lang="en-GB" altLang="en-US" sz="3200" b="1">
                <a:effectLst>
                  <a:outerShdw blurRad="38100" dist="38100" dir="2700000" algn="tl">
                    <a:srgbClr val="FFFFFF"/>
                  </a:outerShdw>
                </a:effectLst>
                <a:latin typeface="Comic Sans MS" panose="030F0702030302020204" pitchFamily="66" charset="0"/>
                <a:cs typeface="Times New Roman" panose="02020603050405020304" pitchFamily="18" charset="0"/>
              </a:rPr>
              <a:t>Europe from the </a:t>
            </a:r>
          </a:p>
          <a:p>
            <a:pPr eaLnBrk="0" hangingPunct="0">
              <a:buClr>
                <a:schemeClr val="tx1"/>
              </a:buClr>
              <a:buSzPts val="1600"/>
              <a:buFont typeface="Comic Sans MS" panose="030F0702030302020204" pitchFamily="66" charset="0"/>
              <a:buNone/>
            </a:pPr>
            <a:r>
              <a:rPr lang="en-GB" altLang="en-US" sz="3200" b="1">
                <a:effectLst>
                  <a:outerShdw blurRad="38100" dist="38100" dir="2700000" algn="tl">
                    <a:srgbClr val="FFFFFF"/>
                  </a:outerShdw>
                </a:effectLst>
                <a:latin typeface="Comic Sans MS" panose="030F0702030302020204" pitchFamily="66" charset="0"/>
                <a:cs typeface="Times New Roman" panose="02020603050405020304" pitchFamily="18" charset="0"/>
              </a:rPr>
              <a:t>West. </a:t>
            </a:r>
            <a:endParaRPr lang="en-GB" altLang="en-US" sz="3200" b="1">
              <a:effectLst>
                <a:outerShdw blurRad="38100" dist="38100" dir="2700000" algn="tl">
                  <a:srgbClr val="FFFFFF"/>
                </a:outerShdw>
              </a:effectLst>
              <a:latin typeface="Arial Unicode MS" pitchFamily="34" charset="-128"/>
              <a:cs typeface="Times New Roman" panose="02020603050405020304" pitchFamily="18" charset="0"/>
            </a:endParaRPr>
          </a:p>
          <a:p>
            <a:pPr eaLnBrk="0" hangingPunct="0">
              <a:buClr>
                <a:schemeClr val="tx1"/>
              </a:buClr>
              <a:buSzPts val="1600"/>
              <a:buFont typeface="Comic Sans MS" panose="030F0702030302020204" pitchFamily="66" charset="0"/>
              <a:buNone/>
            </a:pPr>
            <a:endParaRPr lang="en-GB" altLang="en-US" sz="3200" b="1">
              <a:effectLst>
                <a:outerShdw blurRad="38100" dist="38100" dir="2700000" algn="tl">
                  <a:srgbClr val="FFFFFF"/>
                </a:outerShdw>
              </a:effectLst>
              <a:latin typeface="Arial Unicode MS" pitchFamily="34" charset="-128"/>
              <a:cs typeface="Times New Roman" panose="02020603050405020304" pitchFamily="18" charset="0"/>
            </a:endParaRPr>
          </a:p>
        </p:txBody>
      </p:sp>
      <p:pic>
        <p:nvPicPr>
          <p:cNvPr id="24580" name="Picture 4">
            <a:extLst>
              <a:ext uri="{FF2B5EF4-FFF2-40B4-BE49-F238E27FC236}">
                <a16:creationId xmlns:a16="http://schemas.microsoft.com/office/drawing/2014/main" id="{A65E7DC8-59CA-7C2F-C7C6-2C94FFE765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81" name="WordArt 5">
            <a:extLst>
              <a:ext uri="{FF2B5EF4-FFF2-40B4-BE49-F238E27FC236}">
                <a16:creationId xmlns:a16="http://schemas.microsoft.com/office/drawing/2014/main" id="{20FE3F18-6CB0-255A-C320-3861E783A59A}"/>
              </a:ext>
            </a:extLst>
          </p:cNvPr>
          <p:cNvSpPr>
            <a:spLocks noChangeArrowheads="1" noChangeShapeType="1" noTextEdit="1"/>
          </p:cNvSpPr>
          <p:nvPr/>
        </p:nvSpPr>
        <p:spPr bwMode="auto">
          <a:xfrm>
            <a:off x="4643438" y="457200"/>
            <a:ext cx="4291012" cy="10271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4400" kern="10">
                <a:ln w="19050">
                  <a:solidFill>
                    <a:srgbClr val="000000"/>
                  </a:solidFill>
                  <a:round/>
                  <a:headEnd/>
                  <a:tailEnd/>
                </a:ln>
                <a:solidFill>
                  <a:srgbClr val="FFFF00"/>
                </a:solidFill>
                <a:latin typeface="Comic Sans MS" panose="030F0702030302020204" pitchFamily="66" charset="0"/>
              </a:rPr>
              <a:t>Divided Germany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24578"/>
                                        </p:tgtEl>
                                        <p:attrNameLst>
                                          <p:attrName>style.visibility</p:attrName>
                                        </p:attrNameLst>
                                      </p:cBhvr>
                                      <p:to>
                                        <p:strVal val="visible"/>
                                      </p:to>
                                    </p:set>
                                    <p:anim to="" calcmode="lin" valueType="num">
                                      <p:cBhvr>
                                        <p:cTn id="7" dur="1" fill="hold"/>
                                        <p:tgtEl>
                                          <p:spTgt spid="2457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p:cTn id="12" dur="500" fill="hold"/>
                                        <p:tgtEl>
                                          <p:spTgt spid="24579"/>
                                        </p:tgtEl>
                                        <p:attrNameLst>
                                          <p:attrName>ppt_w</p:attrName>
                                        </p:attrNameLst>
                                      </p:cBhvr>
                                      <p:tavLst>
                                        <p:tav tm="0">
                                          <p:val>
                                            <p:fltVal val="0"/>
                                          </p:val>
                                        </p:tav>
                                        <p:tav tm="100000">
                                          <p:val>
                                            <p:strVal val="#ppt_w"/>
                                          </p:val>
                                        </p:tav>
                                      </p:tavLst>
                                    </p:anim>
                                    <p:anim calcmode="lin" valueType="num">
                                      <p:cBhvr>
                                        <p:cTn id="13" dur="500" fill="hold"/>
                                        <p:tgtEl>
                                          <p:spTgt spid="24579"/>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4580"/>
                                        </p:tgtEl>
                                        <p:attrNameLst>
                                          <p:attrName>style.visibility</p:attrName>
                                        </p:attrNameLst>
                                      </p:cBhvr>
                                      <p:to>
                                        <p:strVal val="visible"/>
                                      </p:to>
                                    </p:set>
                                    <p:animEffect transition="in" filter="dissolve">
                                      <p:cBhvr>
                                        <p:cTn id="18" dur="500"/>
                                        <p:tgtEl>
                                          <p:spTgt spid="24580"/>
                                        </p:tgtEl>
                                      </p:cBhvr>
                                    </p:animEffect>
                                  </p:childTnLst>
                                </p:cTn>
                              </p:par>
                            </p:childTnLst>
                          </p:cTn>
                        </p:par>
                        <p:par>
                          <p:cTn id="19" fill="hold" nodeType="afterGroup">
                            <p:stCondLst>
                              <p:cond delay="500"/>
                            </p:stCondLst>
                            <p:childTnLst>
                              <p:par>
                                <p:cTn id="20" presetID="2" presetClass="entr" presetSubtype="2" fill="hold" nodeType="afterEffect">
                                  <p:stCondLst>
                                    <p:cond delay="0"/>
                                  </p:stCondLst>
                                  <p:childTnLst>
                                    <p:set>
                                      <p:cBhvr>
                                        <p:cTn id="21" dur="1" fill="hold">
                                          <p:stCondLst>
                                            <p:cond delay="0"/>
                                          </p:stCondLst>
                                        </p:cTn>
                                        <p:tgtEl>
                                          <p:spTgt spid="24581"/>
                                        </p:tgtEl>
                                        <p:attrNameLst>
                                          <p:attrName>style.visibility</p:attrName>
                                        </p:attrNameLst>
                                      </p:cBhvr>
                                      <p:to>
                                        <p:strVal val="visible"/>
                                      </p:to>
                                    </p:set>
                                    <p:anim calcmode="lin" valueType="num">
                                      <p:cBhvr additive="base">
                                        <p:cTn id="22" dur="500" fill="hold"/>
                                        <p:tgtEl>
                                          <p:spTgt spid="24581"/>
                                        </p:tgtEl>
                                        <p:attrNameLst>
                                          <p:attrName>ppt_x</p:attrName>
                                        </p:attrNameLst>
                                      </p:cBhvr>
                                      <p:tavLst>
                                        <p:tav tm="0">
                                          <p:val>
                                            <p:strVal val="1+#ppt_w/2"/>
                                          </p:val>
                                        </p:tav>
                                        <p:tav tm="100000">
                                          <p:val>
                                            <p:strVal val="#ppt_x"/>
                                          </p:val>
                                        </p:tav>
                                      </p:tavLst>
                                    </p:anim>
                                    <p:anim calcmode="lin" valueType="num">
                                      <p:cBhvr additive="base">
                                        <p:cTn id="23"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03E607B-D173-90D1-4614-BD7EE03D8B8C}"/>
              </a:ext>
            </a:extLst>
          </p:cNvPr>
          <p:cNvSpPr>
            <a:spLocks noGrp="1" noChangeArrowheads="1"/>
          </p:cNvSpPr>
          <p:nvPr>
            <p:ph type="title"/>
          </p:nvPr>
        </p:nvSpPr>
        <p:spPr/>
        <p:txBody>
          <a:bodyPr/>
          <a:lstStyle/>
          <a:p>
            <a:r>
              <a:rPr lang="en-GB" altLang="en-US" b="1">
                <a:latin typeface="Comic Sans MS" panose="030F0702030302020204" pitchFamily="66" charset="0"/>
              </a:rPr>
              <a:t>Improve your knowledge</a:t>
            </a:r>
          </a:p>
        </p:txBody>
      </p:sp>
      <p:sp>
        <p:nvSpPr>
          <p:cNvPr id="16387" name="Rectangle 3">
            <a:extLst>
              <a:ext uri="{FF2B5EF4-FFF2-40B4-BE49-F238E27FC236}">
                <a16:creationId xmlns:a16="http://schemas.microsoft.com/office/drawing/2014/main" id="{150E8010-C13B-34AE-B0DA-2847941F1469}"/>
              </a:ext>
            </a:extLst>
          </p:cNvPr>
          <p:cNvSpPr>
            <a:spLocks noGrp="1" noChangeArrowheads="1"/>
          </p:cNvSpPr>
          <p:nvPr>
            <p:ph type="body" idx="1"/>
          </p:nvPr>
        </p:nvSpPr>
        <p:spPr/>
        <p:txBody>
          <a:bodyPr/>
          <a:lstStyle/>
          <a:p>
            <a:r>
              <a:rPr lang="en-GB" altLang="en-US" sz="2800">
                <a:latin typeface="Comic Sans MS" panose="030F0702030302020204" pitchFamily="66" charset="0"/>
              </a:rPr>
              <a:t>The Russians took very high casualties to capture Berlin in May 1945. They spent the early occupation trying to take over all zones of the city but were stopped by German democrats such as Willy Brandt and Konrad Adenauer. Reluctantly the Russians had to admit the Americans, French and British to their respective zones.</a:t>
            </a:r>
          </a:p>
        </p:txBody>
      </p:sp>
      <p:pic>
        <p:nvPicPr>
          <p:cNvPr id="16389" name="Picture 5">
            <a:extLst>
              <a:ext uri="{FF2B5EF4-FFF2-40B4-BE49-F238E27FC236}">
                <a16:creationId xmlns:a16="http://schemas.microsoft.com/office/drawing/2014/main" id="{A322D55B-A799-A4D9-AF7F-B5BED5ACB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a:extLst>
              <a:ext uri="{FF2B5EF4-FFF2-40B4-BE49-F238E27FC236}">
                <a16:creationId xmlns:a16="http://schemas.microsoft.com/office/drawing/2014/main" id="{6EE76E19-E977-4A0B-751F-86517268F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16393" name="WordArt 9">
            <a:extLst>
              <a:ext uri="{FF2B5EF4-FFF2-40B4-BE49-F238E27FC236}">
                <a16:creationId xmlns:a16="http://schemas.microsoft.com/office/drawing/2014/main" id="{3AF352FB-7F0B-2C80-8C9D-EDB6A07AA5DA}"/>
              </a:ext>
            </a:extLst>
          </p:cNvPr>
          <p:cNvSpPr>
            <a:spLocks noChangeArrowheads="1" noChangeShapeType="1" noTextEdit="1"/>
          </p:cNvSpPr>
          <p:nvPr/>
        </p:nvSpPr>
        <p:spPr bwMode="auto">
          <a:xfrm>
            <a:off x="5257800" y="457200"/>
            <a:ext cx="3676650" cy="781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4400" kern="10">
                <a:ln w="19050">
                  <a:solidFill>
                    <a:srgbClr val="000000"/>
                  </a:solidFill>
                  <a:round/>
                  <a:headEnd/>
                  <a:tailEnd/>
                </a:ln>
                <a:solidFill>
                  <a:srgbClr val="FFFF00"/>
                </a:solidFill>
                <a:latin typeface="Comic Sans MS" panose="030F0702030302020204" pitchFamily="66" charset="0"/>
              </a:rPr>
              <a:t>Divided Berlin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nodeType="clickEffect">
                                  <p:stCondLst>
                                    <p:cond delay="0"/>
                                  </p:stCondLst>
                                  <p:childTnLst>
                                    <p:set>
                                      <p:cBhvr>
                                        <p:cTn id="14" dur="1" fill="hold">
                                          <p:stCondLst>
                                            <p:cond delay="0"/>
                                          </p:stCondLst>
                                        </p:cTn>
                                        <p:tgtEl>
                                          <p:spTgt spid="16387">
                                            <p:txEl>
                                              <p:pRg st="0" end="0"/>
                                            </p:txEl>
                                          </p:spTgt>
                                        </p:tgtEl>
                                        <p:attrNameLst>
                                          <p:attrName>style.visibility</p:attrName>
                                        </p:attrNameLst>
                                      </p:cBhvr>
                                      <p:to>
                                        <p:strVal val="visible"/>
                                      </p:to>
                                    </p:set>
                                    <p:animEffect transition="in" filter="barn(inHorizontal)">
                                      <p:cBhvr>
                                        <p:cTn id="15" dur="500"/>
                                        <p:tgtEl>
                                          <p:spTgt spid="1638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6389"/>
                                        </p:tgtEl>
                                        <p:attrNameLst>
                                          <p:attrName>style.visibility</p:attrName>
                                        </p:attrNameLst>
                                      </p:cBhvr>
                                      <p:to>
                                        <p:strVal val="visible"/>
                                      </p:to>
                                    </p:set>
                                    <p:animEffect transition="in" filter="blinds(horizontal)">
                                      <p:cBhvr>
                                        <p:cTn id="20" dur="500"/>
                                        <p:tgtEl>
                                          <p:spTgt spid="163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6392"/>
                                        </p:tgtEl>
                                        <p:attrNameLst>
                                          <p:attrName>style.visibility</p:attrName>
                                        </p:attrNameLst>
                                      </p:cBhvr>
                                      <p:to>
                                        <p:strVal val="visible"/>
                                      </p:to>
                                    </p:set>
                                    <p:animEffect transition="in" filter="blinds(horizontal)">
                                      <p:cBhvr>
                                        <p:cTn id="25" dur="500"/>
                                        <p:tgtEl>
                                          <p:spTgt spid="16392"/>
                                        </p:tgtEl>
                                      </p:cBhvr>
                                    </p:animEffect>
                                  </p:childTnLst>
                                </p:cTn>
                              </p:par>
                            </p:childTnLst>
                          </p:cTn>
                        </p:par>
                        <p:par>
                          <p:cTn id="26" fill="hold" nodeType="afterGroup">
                            <p:stCondLst>
                              <p:cond delay="500"/>
                            </p:stCondLst>
                            <p:childTnLst>
                              <p:par>
                                <p:cTn id="27" presetID="2" presetClass="entr" presetSubtype="2" fill="hold" nodeType="afterEffect">
                                  <p:stCondLst>
                                    <p:cond delay="0"/>
                                  </p:stCondLst>
                                  <p:childTnLst>
                                    <p:set>
                                      <p:cBhvr>
                                        <p:cTn id="28" dur="1" fill="hold">
                                          <p:stCondLst>
                                            <p:cond delay="0"/>
                                          </p:stCondLst>
                                        </p:cTn>
                                        <p:tgtEl>
                                          <p:spTgt spid="16393"/>
                                        </p:tgtEl>
                                        <p:attrNameLst>
                                          <p:attrName>style.visibility</p:attrName>
                                        </p:attrNameLst>
                                      </p:cBhvr>
                                      <p:to>
                                        <p:strVal val="visible"/>
                                      </p:to>
                                    </p:set>
                                    <p:anim calcmode="lin" valueType="num">
                                      <p:cBhvr additive="base">
                                        <p:cTn id="29" dur="500" fill="hold"/>
                                        <p:tgtEl>
                                          <p:spTgt spid="16393"/>
                                        </p:tgtEl>
                                        <p:attrNameLst>
                                          <p:attrName>ppt_x</p:attrName>
                                        </p:attrNameLst>
                                      </p:cBhvr>
                                      <p:tavLst>
                                        <p:tav tm="0">
                                          <p:val>
                                            <p:strVal val="1+#ppt_w/2"/>
                                          </p:val>
                                        </p:tav>
                                        <p:tav tm="100000">
                                          <p:val>
                                            <p:strVal val="#ppt_x"/>
                                          </p:val>
                                        </p:tav>
                                      </p:tavLst>
                                    </p:anim>
                                    <p:anim calcmode="lin" valueType="num">
                                      <p:cBhvr additive="base">
                                        <p:cTn id="30"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995</Words>
  <Application>Microsoft Office PowerPoint</Application>
  <PresentationFormat>On-screen Show (4:3)</PresentationFormat>
  <Paragraphs>172</Paragraphs>
  <Slides>60</Slides>
  <Notes>60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Times New Roman</vt:lpstr>
      <vt:lpstr>Comic Sans MS</vt:lpstr>
      <vt:lpstr>Arial</vt:lpstr>
      <vt:lpstr>Arial Unicode MS</vt:lpstr>
      <vt:lpstr>Default Design</vt:lpstr>
      <vt:lpstr>The Cold War 1945-1991</vt:lpstr>
      <vt:lpstr>Two sides of Cold War</vt:lpstr>
      <vt:lpstr>Cold War</vt:lpstr>
      <vt:lpstr>NATO – North Atlantic Treaty Organization</vt:lpstr>
      <vt:lpstr>PowerPoint Presentation</vt:lpstr>
      <vt:lpstr>PowerPoint Presentation</vt:lpstr>
      <vt:lpstr>PowerPoint Presentation</vt:lpstr>
      <vt:lpstr>PowerPoint Presentation</vt:lpstr>
      <vt:lpstr>Improve your knowledge</vt:lpstr>
      <vt:lpstr>PowerPoint Presentation</vt:lpstr>
      <vt:lpstr>Berlin Wall</vt:lpstr>
      <vt:lpstr>Berlin Wall</vt:lpstr>
      <vt:lpstr>PowerPoint Presentation</vt:lpstr>
      <vt:lpstr>PowerPoint Presentation</vt:lpstr>
      <vt:lpstr>Wall torn down in 1989.</vt:lpstr>
      <vt:lpstr>Improve your knowledge</vt:lpstr>
      <vt:lpstr>Marshall Plan</vt:lpstr>
      <vt:lpstr>PowerPoint Presentation</vt:lpstr>
      <vt:lpstr>Berlin blockade led to Berlin Airlift</vt:lpstr>
      <vt:lpstr>Space Race</vt:lpstr>
      <vt:lpstr>1957 Sputnik – first satellite</vt:lpstr>
      <vt:lpstr>First man in space</vt:lpstr>
      <vt:lpstr>Apollo program</vt:lpstr>
      <vt:lpstr>Armstrong lands on moon!</vt:lpstr>
      <vt:lpstr>Nuclear Missiles!</vt:lpstr>
      <vt:lpstr>Truman Doctrine</vt:lpstr>
      <vt:lpstr>Domino Theory</vt:lpstr>
      <vt:lpstr>Korea and Vietnam</vt:lpstr>
      <vt:lpstr>Communists invaded from the north.  China sent a million troops to help reds.</vt:lpstr>
      <vt:lpstr>Korean War</vt:lpstr>
      <vt:lpstr>What is the United Nations?</vt:lpstr>
      <vt:lpstr>United Nations</vt:lpstr>
      <vt:lpstr>United Nations</vt:lpstr>
      <vt:lpstr>Vietnam War 1960s-1973</vt:lpstr>
      <vt:lpstr>PowerPoint Presentation</vt:lpstr>
      <vt:lpstr>Vietnam, 1968</vt:lpstr>
      <vt:lpstr>PowerPoint Presentation</vt:lpstr>
      <vt:lpstr>Napalm!</vt:lpstr>
      <vt:lpstr>PowerPoint Presentation</vt:lpstr>
      <vt:lpstr>PowerPoint Presentation</vt:lpstr>
      <vt:lpstr>PowerPoint Presentation</vt:lpstr>
      <vt:lpstr>Hippies/Anti-war</vt:lpstr>
      <vt:lpstr>Meanwhile. . .</vt:lpstr>
      <vt:lpstr>PowerPoint Presentation</vt:lpstr>
      <vt:lpstr>Bay of Pigs</vt:lpstr>
      <vt:lpstr>Soviet response.</vt:lpstr>
      <vt:lpstr>PowerPoint Presentation</vt:lpstr>
      <vt:lpstr>A U2 spy plane found these missile silos in Cuba, 1962.</vt:lpstr>
      <vt:lpstr>Kennedy  Khrushchev</vt:lpstr>
      <vt:lpstr>People built more bomb shelters.</vt:lpstr>
      <vt:lpstr>End to a crisis!</vt:lpstr>
      <vt:lpstr>Afterward</vt:lpstr>
      <vt:lpstr>November 22, 1963</vt:lpstr>
      <vt:lpstr>How did the USA try to contain communism?</vt:lpstr>
      <vt:lpstr>Marshall Plan – helped countries economically so they won’t go red.</vt:lpstr>
      <vt:lpstr>Helped anti-communist troops</vt:lpstr>
      <vt:lpstr>Embargoes</vt:lpstr>
      <vt:lpstr>Cuba embargo</vt:lpstr>
      <vt:lpstr>Castro is still alive!</vt:lpstr>
      <vt:lpstr>PowerPoint Presentation</vt:lpstr>
    </vt:vector>
  </TitlesOfParts>
  <Company>William Howard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 begins 1945 -1948</dc:title>
  <dc:creator>DCrowe</dc:creator>
  <cp:lastModifiedBy>Nayan GRIFFITHS</cp:lastModifiedBy>
  <cp:revision>69</cp:revision>
  <dcterms:created xsi:type="dcterms:W3CDTF">2001-10-16T17:44:47Z</dcterms:created>
  <dcterms:modified xsi:type="dcterms:W3CDTF">2023-06-06T10:12:45Z</dcterms:modified>
</cp:coreProperties>
</file>